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sldIdLst>
    <p:sldId id="258" r:id="rId5"/>
  </p:sldIdLst>
  <p:sldSz cx="21383625" cy="30275213"/>
  <p:notesSz cx="6858000" cy="9144000"/>
  <p:defaultTextStyle>
    <a:defPPr>
      <a:defRPr lang="en-US"/>
    </a:defPPr>
    <a:lvl1pPr marL="0" algn="l" defTabSz="457126" rtl="0" eaLnBrk="1" latinLnBrk="0" hangingPunct="1">
      <a:defRPr sz="1800" kern="1200">
        <a:solidFill>
          <a:schemeClr val="tx1"/>
        </a:solidFill>
        <a:latin typeface="+mn-lt"/>
        <a:ea typeface="+mn-ea"/>
        <a:cs typeface="+mn-cs"/>
      </a:defRPr>
    </a:lvl1pPr>
    <a:lvl2pPr marL="457126" algn="l" defTabSz="457126" rtl="0" eaLnBrk="1" latinLnBrk="0" hangingPunct="1">
      <a:defRPr sz="1800" kern="1200">
        <a:solidFill>
          <a:schemeClr val="tx1"/>
        </a:solidFill>
        <a:latin typeface="+mn-lt"/>
        <a:ea typeface="+mn-ea"/>
        <a:cs typeface="+mn-cs"/>
      </a:defRPr>
    </a:lvl2pPr>
    <a:lvl3pPr marL="914253" algn="l" defTabSz="457126" rtl="0" eaLnBrk="1" latinLnBrk="0" hangingPunct="1">
      <a:defRPr sz="1800" kern="1200">
        <a:solidFill>
          <a:schemeClr val="tx1"/>
        </a:solidFill>
        <a:latin typeface="+mn-lt"/>
        <a:ea typeface="+mn-ea"/>
        <a:cs typeface="+mn-cs"/>
      </a:defRPr>
    </a:lvl3pPr>
    <a:lvl4pPr marL="1371379" algn="l" defTabSz="457126" rtl="0" eaLnBrk="1" latinLnBrk="0" hangingPunct="1">
      <a:defRPr sz="1800" kern="1200">
        <a:solidFill>
          <a:schemeClr val="tx1"/>
        </a:solidFill>
        <a:latin typeface="+mn-lt"/>
        <a:ea typeface="+mn-ea"/>
        <a:cs typeface="+mn-cs"/>
      </a:defRPr>
    </a:lvl4pPr>
    <a:lvl5pPr marL="1828506" algn="l" defTabSz="457126" rtl="0" eaLnBrk="1" latinLnBrk="0" hangingPunct="1">
      <a:defRPr sz="1800" kern="1200">
        <a:solidFill>
          <a:schemeClr val="tx1"/>
        </a:solidFill>
        <a:latin typeface="+mn-lt"/>
        <a:ea typeface="+mn-ea"/>
        <a:cs typeface="+mn-cs"/>
      </a:defRPr>
    </a:lvl5pPr>
    <a:lvl6pPr marL="2285633" algn="l" defTabSz="457126" rtl="0" eaLnBrk="1" latinLnBrk="0" hangingPunct="1">
      <a:defRPr sz="1800" kern="1200">
        <a:solidFill>
          <a:schemeClr val="tx1"/>
        </a:solidFill>
        <a:latin typeface="+mn-lt"/>
        <a:ea typeface="+mn-ea"/>
        <a:cs typeface="+mn-cs"/>
      </a:defRPr>
    </a:lvl6pPr>
    <a:lvl7pPr marL="2742759" algn="l" defTabSz="457126" rtl="0" eaLnBrk="1" latinLnBrk="0" hangingPunct="1">
      <a:defRPr sz="1800" kern="1200">
        <a:solidFill>
          <a:schemeClr val="tx1"/>
        </a:solidFill>
        <a:latin typeface="+mn-lt"/>
        <a:ea typeface="+mn-ea"/>
        <a:cs typeface="+mn-cs"/>
      </a:defRPr>
    </a:lvl7pPr>
    <a:lvl8pPr marL="3199886" algn="l" defTabSz="457126" rtl="0" eaLnBrk="1" latinLnBrk="0" hangingPunct="1">
      <a:defRPr sz="1800" kern="1200">
        <a:solidFill>
          <a:schemeClr val="tx1"/>
        </a:solidFill>
        <a:latin typeface="+mn-lt"/>
        <a:ea typeface="+mn-ea"/>
        <a:cs typeface="+mn-cs"/>
      </a:defRPr>
    </a:lvl8pPr>
    <a:lvl9pPr marL="3657012" algn="l" defTabSz="45712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30175F-143E-487E-98E1-2ADBE0991DD0}" v="71" dt="2020-06-12T12:49:43.6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09" autoAdjust="0"/>
    <p:restoredTop sz="95220" autoAdjust="0"/>
  </p:normalViewPr>
  <p:slideViewPr>
    <p:cSldViewPr snapToGrid="0">
      <p:cViewPr>
        <p:scale>
          <a:sx n="61" d="100"/>
          <a:sy n="61" d="100"/>
        </p:scale>
        <p:origin x="-720"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presProps" Target="presProps.xml"/><Relationship Id="rId11" Type="http://schemas.microsoft.com/office/2015/10/relationships/revisionInfo" Target="revisionInfo.xml"/><Relationship Id="rId5" Type="http://schemas.openxmlformats.org/officeDocument/2006/relationships/slide" Target="slides/slide1.xml"/><Relationship Id="rId1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ish Varma Vatchavai" userId="d7d6f205-e859-4489-b8ad-3dd687bd141f" providerId="ADAL" clId="{7B30175F-143E-487E-98E1-2ADBE0991DD0}"/>
    <pc:docChg chg="undo redo custSel modSld">
      <pc:chgData name="Harish Varma Vatchavai" userId="d7d6f205-e859-4489-b8ad-3dd687bd141f" providerId="ADAL" clId="{7B30175F-143E-487E-98E1-2ADBE0991DD0}" dt="2020-06-12T14:06:07.941" v="3466" actId="2"/>
      <pc:docMkLst>
        <pc:docMk/>
      </pc:docMkLst>
      <pc:sldChg chg="addSp delSp modSp mod">
        <pc:chgData name="Harish Varma Vatchavai" userId="d7d6f205-e859-4489-b8ad-3dd687bd141f" providerId="ADAL" clId="{7B30175F-143E-487E-98E1-2ADBE0991DD0}" dt="2020-06-12T14:06:07.941" v="3466" actId="2"/>
        <pc:sldMkLst>
          <pc:docMk/>
          <pc:sldMk cId="3047542654" sldId="258"/>
        </pc:sldMkLst>
        <pc:spChg chg="add mod">
          <ac:chgData name="Harish Varma Vatchavai" userId="d7d6f205-e859-4489-b8ad-3dd687bd141f" providerId="ADAL" clId="{7B30175F-143E-487E-98E1-2ADBE0991DD0}" dt="2020-06-11T14:25:25.737" v="1820" actId="1076"/>
          <ac:spMkLst>
            <pc:docMk/>
            <pc:sldMk cId="3047542654" sldId="258"/>
            <ac:spMk id="2" creationId="{28F3F781-B3CD-4B0A-9187-6C9245888E9E}"/>
          </ac:spMkLst>
        </pc:spChg>
        <pc:spChg chg="add mod">
          <ac:chgData name="Harish Varma Vatchavai" userId="d7d6f205-e859-4489-b8ad-3dd687bd141f" providerId="ADAL" clId="{7B30175F-143E-487E-98E1-2ADBE0991DD0}" dt="2020-06-11T16:02:46.277" v="2049" actId="108"/>
          <ac:spMkLst>
            <pc:docMk/>
            <pc:sldMk cId="3047542654" sldId="258"/>
            <ac:spMk id="3" creationId="{6FD85219-1BFB-48B6-A447-42EFCA408917}"/>
          </ac:spMkLst>
        </pc:spChg>
        <pc:spChg chg="add mod">
          <ac:chgData name="Harish Varma Vatchavai" userId="d7d6f205-e859-4489-b8ad-3dd687bd141f" providerId="ADAL" clId="{7B30175F-143E-487E-98E1-2ADBE0991DD0}" dt="2020-06-11T14:25:30.636" v="1821" actId="1076"/>
          <ac:spMkLst>
            <pc:docMk/>
            <pc:sldMk cId="3047542654" sldId="258"/>
            <ac:spMk id="4" creationId="{19ED0F8D-3CCE-4196-B060-911FF23F19F3}"/>
          </ac:spMkLst>
        </pc:spChg>
        <pc:spChg chg="add mod">
          <ac:chgData name="Harish Varma Vatchavai" userId="d7d6f205-e859-4489-b8ad-3dd687bd141f" providerId="ADAL" clId="{7B30175F-143E-487E-98E1-2ADBE0991DD0}" dt="2020-06-11T15:57:15.519" v="2003" actId="2711"/>
          <ac:spMkLst>
            <pc:docMk/>
            <pc:sldMk cId="3047542654" sldId="258"/>
            <ac:spMk id="5" creationId="{74CE7C7F-4610-4765-B20F-2CAC5A21FC0B}"/>
          </ac:spMkLst>
        </pc:spChg>
        <pc:spChg chg="mod">
          <ac:chgData name="Harish Varma Vatchavai" userId="d7d6f205-e859-4489-b8ad-3dd687bd141f" providerId="ADAL" clId="{7B30175F-143E-487E-98E1-2ADBE0991DD0}" dt="2020-06-12T12:47:20.715" v="3464" actId="255"/>
          <ac:spMkLst>
            <pc:docMk/>
            <pc:sldMk cId="3047542654" sldId="258"/>
            <ac:spMk id="19" creationId="{CED297B2-7C54-4514-8532-EB268B4BCAEC}"/>
          </ac:spMkLst>
        </pc:spChg>
        <pc:spChg chg="add mod">
          <ac:chgData name="Harish Varma Vatchavai" userId="d7d6f205-e859-4489-b8ad-3dd687bd141f" providerId="ADAL" clId="{7B30175F-143E-487E-98E1-2ADBE0991DD0}" dt="2020-06-11T14:32:12.017" v="1867" actId="1035"/>
          <ac:spMkLst>
            <pc:docMk/>
            <pc:sldMk cId="3047542654" sldId="258"/>
            <ac:spMk id="38" creationId="{38DF1F54-9CB0-45B2-8833-FD77BE573542}"/>
          </ac:spMkLst>
        </pc:spChg>
        <pc:spChg chg="add mod">
          <ac:chgData name="Harish Varma Vatchavai" userId="d7d6f205-e859-4489-b8ad-3dd687bd141f" providerId="ADAL" clId="{7B30175F-143E-487E-98E1-2ADBE0991DD0}" dt="2020-06-11T14:32:12.017" v="1867" actId="1035"/>
          <ac:spMkLst>
            <pc:docMk/>
            <pc:sldMk cId="3047542654" sldId="258"/>
            <ac:spMk id="39" creationId="{B1F4871F-8C2B-4CDB-A5A4-59190233D077}"/>
          </ac:spMkLst>
        </pc:spChg>
        <pc:spChg chg="add mod">
          <ac:chgData name="Harish Varma Vatchavai" userId="d7d6f205-e859-4489-b8ad-3dd687bd141f" providerId="ADAL" clId="{7B30175F-143E-487E-98E1-2ADBE0991DD0}" dt="2020-06-12T12:13:01.349" v="2460" actId="571"/>
          <ac:spMkLst>
            <pc:docMk/>
            <pc:sldMk cId="3047542654" sldId="258"/>
            <ac:spMk id="57" creationId="{3B43E929-145A-40A1-823F-5F5A9F4769FF}"/>
          </ac:spMkLst>
        </pc:spChg>
        <pc:spChg chg="add mod">
          <ac:chgData name="Harish Varma Vatchavai" userId="d7d6f205-e859-4489-b8ad-3dd687bd141f" providerId="ADAL" clId="{7B30175F-143E-487E-98E1-2ADBE0991DD0}" dt="2020-06-12T12:26:36.249" v="2962" actId="20577"/>
          <ac:spMkLst>
            <pc:docMk/>
            <pc:sldMk cId="3047542654" sldId="258"/>
            <ac:spMk id="61" creationId="{09C17ADE-CEE3-438C-B92B-90799A12D22C}"/>
          </ac:spMkLst>
        </pc:spChg>
        <pc:spChg chg="add mod">
          <ac:chgData name="Harish Varma Vatchavai" userId="d7d6f205-e859-4489-b8ad-3dd687bd141f" providerId="ADAL" clId="{7B30175F-143E-487E-98E1-2ADBE0991DD0}" dt="2020-06-12T12:21:26.447" v="2659" actId="571"/>
          <ac:spMkLst>
            <pc:docMk/>
            <pc:sldMk cId="3047542654" sldId="258"/>
            <ac:spMk id="63" creationId="{3E561CCD-7F4D-473B-82C4-0DEDFD27563F}"/>
          </ac:spMkLst>
        </pc:spChg>
        <pc:spChg chg="add mod">
          <ac:chgData name="Harish Varma Vatchavai" userId="d7d6f205-e859-4489-b8ad-3dd687bd141f" providerId="ADAL" clId="{7B30175F-143E-487E-98E1-2ADBE0991DD0}" dt="2020-06-12T12:34:57.922" v="3399" actId="20577"/>
          <ac:spMkLst>
            <pc:docMk/>
            <pc:sldMk cId="3047542654" sldId="258"/>
            <ac:spMk id="64" creationId="{6852A4AA-9993-4003-A077-A7E8DD790B5D}"/>
          </ac:spMkLst>
        </pc:spChg>
        <pc:spChg chg="del mod">
          <ac:chgData name="Harish Varma Vatchavai" userId="d7d6f205-e859-4489-b8ad-3dd687bd141f" providerId="ADAL" clId="{7B30175F-143E-487E-98E1-2ADBE0991DD0}" dt="2020-06-12T12:15:22.038" v="2474" actId="478"/>
          <ac:spMkLst>
            <pc:docMk/>
            <pc:sldMk cId="3047542654" sldId="258"/>
            <ac:spMk id="67" creationId="{AB832720-F639-4137-929C-7CB5A477F300}"/>
          </ac:spMkLst>
        </pc:spChg>
        <pc:spChg chg="mod">
          <ac:chgData name="Harish Varma Vatchavai" userId="d7d6f205-e859-4489-b8ad-3dd687bd141f" providerId="ADAL" clId="{7B30175F-143E-487E-98E1-2ADBE0991DD0}" dt="2020-06-11T14:06:00.061" v="1630" actId="1076"/>
          <ac:spMkLst>
            <pc:docMk/>
            <pc:sldMk cId="3047542654" sldId="258"/>
            <ac:spMk id="90" creationId="{8E78F89B-6808-4A32-AA25-8647783B805A}"/>
          </ac:spMkLst>
        </pc:spChg>
        <pc:spChg chg="mod">
          <ac:chgData name="Harish Varma Vatchavai" userId="d7d6f205-e859-4489-b8ad-3dd687bd141f" providerId="ADAL" clId="{7B30175F-143E-487E-98E1-2ADBE0991DD0}" dt="2020-06-11T15:51:36.105" v="1999" actId="1035"/>
          <ac:spMkLst>
            <pc:docMk/>
            <pc:sldMk cId="3047542654" sldId="258"/>
            <ac:spMk id="95" creationId="{FB0D1E87-27C9-4B45-AFD0-47815C5CA3B8}"/>
          </ac:spMkLst>
        </pc:spChg>
        <pc:spChg chg="mod">
          <ac:chgData name="Harish Varma Vatchavai" userId="d7d6f205-e859-4489-b8ad-3dd687bd141f" providerId="ADAL" clId="{7B30175F-143E-487E-98E1-2ADBE0991DD0}" dt="2020-06-12T14:06:07.941" v="3466" actId="2"/>
          <ac:spMkLst>
            <pc:docMk/>
            <pc:sldMk cId="3047542654" sldId="258"/>
            <ac:spMk id="105" creationId="{D8E5E449-272A-4221-A28A-17F2B0B7AE66}"/>
          </ac:spMkLst>
        </pc:spChg>
        <pc:spChg chg="mod">
          <ac:chgData name="Harish Varma Vatchavai" userId="d7d6f205-e859-4489-b8ad-3dd687bd141f" providerId="ADAL" clId="{7B30175F-143E-487E-98E1-2ADBE0991DD0}" dt="2020-06-11T14:23:02.604" v="1775" actId="1076"/>
          <ac:spMkLst>
            <pc:docMk/>
            <pc:sldMk cId="3047542654" sldId="258"/>
            <ac:spMk id="333" creationId="{0FF9E727-74D1-41B3-A715-CC15C095051B}"/>
          </ac:spMkLst>
        </pc:spChg>
        <pc:spChg chg="mod">
          <ac:chgData name="Harish Varma Vatchavai" userId="d7d6f205-e859-4489-b8ad-3dd687bd141f" providerId="ADAL" clId="{7B30175F-143E-487E-98E1-2ADBE0991DD0}" dt="2020-06-12T12:24:31.282" v="2847" actId="20577"/>
          <ac:spMkLst>
            <pc:docMk/>
            <pc:sldMk cId="3047542654" sldId="258"/>
            <ac:spMk id="467" creationId="{DC90B495-6D97-45C2-A15E-415048F953F8}"/>
          </ac:spMkLst>
        </pc:spChg>
        <pc:spChg chg="mod">
          <ac:chgData name="Harish Varma Vatchavai" userId="d7d6f205-e859-4489-b8ad-3dd687bd141f" providerId="ADAL" clId="{7B30175F-143E-487E-98E1-2ADBE0991DD0}" dt="2020-06-12T12:28:43.696" v="3115" actId="20577"/>
          <ac:spMkLst>
            <pc:docMk/>
            <pc:sldMk cId="3047542654" sldId="258"/>
            <ac:spMk id="468" creationId="{96898DDB-9BDD-4D78-B5BB-D3410BA924B1}"/>
          </ac:spMkLst>
        </pc:spChg>
        <pc:spChg chg="mod">
          <ac:chgData name="Harish Varma Vatchavai" userId="d7d6f205-e859-4489-b8ad-3dd687bd141f" providerId="ADAL" clId="{7B30175F-143E-487E-98E1-2ADBE0991DD0}" dt="2020-06-12T12:32:24.235" v="3337" actId="20577"/>
          <ac:spMkLst>
            <pc:docMk/>
            <pc:sldMk cId="3047542654" sldId="258"/>
            <ac:spMk id="470" creationId="{67A30306-7625-4FC3-A839-A81048DA9598}"/>
          </ac:spMkLst>
        </pc:spChg>
        <pc:spChg chg="mod">
          <ac:chgData name="Harish Varma Vatchavai" userId="d7d6f205-e859-4489-b8ad-3dd687bd141f" providerId="ADAL" clId="{7B30175F-143E-487E-98E1-2ADBE0991DD0}" dt="2020-06-11T16:31:16.443" v="2175" actId="123"/>
          <ac:spMkLst>
            <pc:docMk/>
            <pc:sldMk cId="3047542654" sldId="258"/>
            <ac:spMk id="474" creationId="{47A9EC5B-CF9C-41DE-8F6C-F268F3C207A8}"/>
          </ac:spMkLst>
        </pc:spChg>
        <pc:spChg chg="mod">
          <ac:chgData name="Harish Varma Vatchavai" userId="d7d6f205-e859-4489-b8ad-3dd687bd141f" providerId="ADAL" clId="{7B30175F-143E-487E-98E1-2ADBE0991DD0}" dt="2020-06-11T16:30:58.812" v="2171"/>
          <ac:spMkLst>
            <pc:docMk/>
            <pc:sldMk cId="3047542654" sldId="258"/>
            <ac:spMk id="476" creationId="{278978CC-A80E-459B-B2C0-F4465D3ACB2D}"/>
          </ac:spMkLst>
        </pc:spChg>
        <pc:spChg chg="del mod">
          <ac:chgData name="Harish Varma Vatchavai" userId="d7d6f205-e859-4489-b8ad-3dd687bd141f" providerId="ADAL" clId="{7B30175F-143E-487E-98E1-2ADBE0991DD0}" dt="2020-06-11T14:12:56.634" v="1709" actId="478"/>
          <ac:spMkLst>
            <pc:docMk/>
            <pc:sldMk cId="3047542654" sldId="258"/>
            <ac:spMk id="478" creationId="{8E2E14A6-F761-46F0-83D4-D8AA2BA681D7}"/>
          </ac:spMkLst>
        </pc:spChg>
        <pc:spChg chg="del mod">
          <ac:chgData name="Harish Varma Vatchavai" userId="d7d6f205-e859-4489-b8ad-3dd687bd141f" providerId="ADAL" clId="{7B30175F-143E-487E-98E1-2ADBE0991DD0}" dt="2020-06-11T14:12:53.840" v="1708" actId="478"/>
          <ac:spMkLst>
            <pc:docMk/>
            <pc:sldMk cId="3047542654" sldId="258"/>
            <ac:spMk id="479" creationId="{AA09F946-9548-41A8-BE26-C46356BFDE67}"/>
          </ac:spMkLst>
        </pc:spChg>
        <pc:spChg chg="del mod">
          <ac:chgData name="Harish Varma Vatchavai" userId="d7d6f205-e859-4489-b8ad-3dd687bd141f" providerId="ADAL" clId="{7B30175F-143E-487E-98E1-2ADBE0991DD0}" dt="2020-06-11T14:12:51.331" v="1707" actId="478"/>
          <ac:spMkLst>
            <pc:docMk/>
            <pc:sldMk cId="3047542654" sldId="258"/>
            <ac:spMk id="480" creationId="{9CCBE835-0052-4FEC-8CE2-FD228F22BA6E}"/>
          </ac:spMkLst>
        </pc:spChg>
        <pc:spChg chg="mod">
          <ac:chgData name="Harish Varma Vatchavai" userId="d7d6f205-e859-4489-b8ad-3dd687bd141f" providerId="ADAL" clId="{7B30175F-143E-487E-98E1-2ADBE0991DD0}" dt="2020-06-12T12:22:31.129" v="2734" actId="20577"/>
          <ac:spMkLst>
            <pc:docMk/>
            <pc:sldMk cId="3047542654" sldId="258"/>
            <ac:spMk id="481" creationId="{87D16CC8-3F1E-4257-9E4D-AD62CB956C3F}"/>
          </ac:spMkLst>
        </pc:spChg>
        <pc:spChg chg="mod">
          <ac:chgData name="Harish Varma Vatchavai" userId="d7d6f205-e859-4489-b8ad-3dd687bd141f" providerId="ADAL" clId="{7B30175F-143E-487E-98E1-2ADBE0991DD0}" dt="2020-06-12T12:23:48.544" v="2792" actId="20577"/>
          <ac:spMkLst>
            <pc:docMk/>
            <pc:sldMk cId="3047542654" sldId="258"/>
            <ac:spMk id="482" creationId="{7943CF12-5424-4B97-B4F0-BCDC0BD53351}"/>
          </ac:spMkLst>
        </pc:spChg>
        <pc:spChg chg="mod">
          <ac:chgData name="Harish Varma Vatchavai" userId="d7d6f205-e859-4489-b8ad-3dd687bd141f" providerId="ADAL" clId="{7B30175F-143E-487E-98E1-2ADBE0991DD0}" dt="2020-06-12T12:30:15.963" v="3261" actId="20577"/>
          <ac:spMkLst>
            <pc:docMk/>
            <pc:sldMk cId="3047542654" sldId="258"/>
            <ac:spMk id="483" creationId="{13E67454-2785-4E42-BFBA-D47C6345AED0}"/>
          </ac:spMkLst>
        </pc:spChg>
        <pc:picChg chg="add mod modCrop">
          <ac:chgData name="Harish Varma Vatchavai" userId="d7d6f205-e859-4489-b8ad-3dd687bd141f" providerId="ADAL" clId="{7B30175F-143E-487E-98E1-2ADBE0991DD0}" dt="2020-06-12T12:12:52.417" v="2458" actId="1035"/>
          <ac:picMkLst>
            <pc:docMk/>
            <pc:sldMk cId="3047542654" sldId="258"/>
            <ac:picMk id="7" creationId="{20985E82-A844-4E73-9038-759F0ED80084}"/>
          </ac:picMkLst>
        </pc:picChg>
        <pc:picChg chg="add mod modCrop">
          <ac:chgData name="Harish Varma Vatchavai" userId="d7d6f205-e859-4489-b8ad-3dd687bd141f" providerId="ADAL" clId="{7B30175F-143E-487E-98E1-2ADBE0991DD0}" dt="2020-06-12T12:12:52.417" v="2458" actId="1035"/>
          <ac:picMkLst>
            <pc:docMk/>
            <pc:sldMk cId="3047542654" sldId="258"/>
            <ac:picMk id="9" creationId="{35847B94-71D4-4097-B5DD-499B74880DFF}"/>
          </ac:picMkLst>
        </pc:picChg>
        <pc:picChg chg="add mod ord modCrop">
          <ac:chgData name="Harish Varma Vatchavai" userId="d7d6f205-e859-4489-b8ad-3dd687bd141f" providerId="ADAL" clId="{7B30175F-143E-487E-98E1-2ADBE0991DD0}" dt="2020-06-12T12:12:52.417" v="2458" actId="1035"/>
          <ac:picMkLst>
            <pc:docMk/>
            <pc:sldMk cId="3047542654" sldId="258"/>
            <ac:picMk id="12" creationId="{4BC027EE-C5E1-40E1-AFA8-C0803BD0DBDF}"/>
          </ac:picMkLst>
        </pc:picChg>
        <pc:picChg chg="add mod ord modCrop">
          <ac:chgData name="Harish Varma Vatchavai" userId="d7d6f205-e859-4489-b8ad-3dd687bd141f" providerId="ADAL" clId="{7B30175F-143E-487E-98E1-2ADBE0991DD0}" dt="2020-06-12T12:15:58.689" v="2478" actId="1038"/>
          <ac:picMkLst>
            <pc:docMk/>
            <pc:sldMk cId="3047542654" sldId="258"/>
            <ac:picMk id="14" creationId="{A5E661D5-3A7B-4E42-BA94-F0411D9D563C}"/>
          </ac:picMkLst>
        </pc:picChg>
        <pc:picChg chg="add mod modCrop">
          <ac:chgData name="Harish Varma Vatchavai" userId="d7d6f205-e859-4489-b8ad-3dd687bd141f" providerId="ADAL" clId="{7B30175F-143E-487E-98E1-2ADBE0991DD0}" dt="2020-06-12T12:16:43.207" v="2480" actId="14100"/>
          <ac:picMkLst>
            <pc:docMk/>
            <pc:sldMk cId="3047542654" sldId="258"/>
            <ac:picMk id="16" creationId="{09C6DBB6-CFBF-4D5E-B690-E1A74889B707}"/>
          </ac:picMkLst>
        </pc:picChg>
        <pc:picChg chg="add mod modCrop">
          <ac:chgData name="Harish Varma Vatchavai" userId="d7d6f205-e859-4489-b8ad-3dd687bd141f" providerId="ADAL" clId="{7B30175F-143E-487E-98E1-2ADBE0991DD0}" dt="2020-06-12T12:20:21.600" v="2657" actId="14100"/>
          <ac:picMkLst>
            <pc:docMk/>
            <pc:sldMk cId="3047542654" sldId="258"/>
            <ac:picMk id="20" creationId="{E31B6E7B-028F-4EE3-8BC5-26A21B7B8CC7}"/>
          </ac:picMkLst>
        </pc:picChg>
        <pc:picChg chg="add mod modCrop">
          <ac:chgData name="Harish Varma Vatchavai" userId="d7d6f205-e859-4489-b8ad-3dd687bd141f" providerId="ADAL" clId="{7B30175F-143E-487E-98E1-2ADBE0991DD0}" dt="2020-06-12T12:17:31.387" v="2571" actId="14100"/>
          <ac:picMkLst>
            <pc:docMk/>
            <pc:sldMk cId="3047542654" sldId="258"/>
            <ac:picMk id="22" creationId="{EC479034-D862-4822-A072-3423AEB49038}"/>
          </ac:picMkLst>
        </pc:picChg>
        <pc:picChg chg="add del mod">
          <ac:chgData name="Harish Varma Vatchavai" userId="d7d6f205-e859-4489-b8ad-3dd687bd141f" providerId="ADAL" clId="{7B30175F-143E-487E-98E1-2ADBE0991DD0}" dt="2020-06-12T12:15:18.387" v="2473" actId="478"/>
          <ac:picMkLst>
            <pc:docMk/>
            <pc:sldMk cId="3047542654" sldId="258"/>
            <ac:picMk id="36" creationId="{1BB220FD-7EFC-454C-9A81-8FCCDA135B26}"/>
          </ac:picMkLst>
        </pc:picChg>
        <pc:picChg chg="del mod">
          <ac:chgData name="Harish Varma Vatchavai" userId="d7d6f205-e859-4489-b8ad-3dd687bd141f" providerId="ADAL" clId="{7B30175F-143E-487E-98E1-2ADBE0991DD0}" dt="2020-06-12T11:57:50.978" v="2266" actId="478"/>
          <ac:picMkLst>
            <pc:docMk/>
            <pc:sldMk cId="3047542654" sldId="258"/>
            <ac:picMk id="56" creationId="{C5A15232-932E-4D9D-B6A8-06677CF8BB87}"/>
          </ac:picMkLst>
        </pc:picChg>
        <pc:picChg chg="del mod">
          <ac:chgData name="Harish Varma Vatchavai" userId="d7d6f205-e859-4489-b8ad-3dd687bd141f" providerId="ADAL" clId="{7B30175F-143E-487E-98E1-2ADBE0991DD0}" dt="2020-06-12T12:17:40.888" v="2572" actId="478"/>
          <ac:picMkLst>
            <pc:docMk/>
            <pc:sldMk cId="3047542654" sldId="258"/>
            <ac:picMk id="58" creationId="{CC86B255-061C-429B-8CC1-6A91046B03A6}"/>
          </ac:picMkLst>
        </pc:picChg>
        <pc:picChg chg="add mod">
          <ac:chgData name="Harish Varma Vatchavai" userId="d7d6f205-e859-4489-b8ad-3dd687bd141f" providerId="ADAL" clId="{7B30175F-143E-487E-98E1-2ADBE0991DD0}" dt="2020-06-12T12:13:01.349" v="2460" actId="571"/>
          <ac:picMkLst>
            <pc:docMk/>
            <pc:sldMk cId="3047542654" sldId="258"/>
            <ac:picMk id="59" creationId="{C110099E-7914-441D-AB67-7A261311F555}"/>
          </ac:picMkLst>
        </pc:picChg>
        <pc:picChg chg="del mod">
          <ac:chgData name="Harish Varma Vatchavai" userId="d7d6f205-e859-4489-b8ad-3dd687bd141f" providerId="ADAL" clId="{7B30175F-143E-487E-98E1-2ADBE0991DD0}" dt="2020-06-12T11:57:31.398" v="2264" actId="478"/>
          <ac:picMkLst>
            <pc:docMk/>
            <pc:sldMk cId="3047542654" sldId="258"/>
            <ac:picMk id="60" creationId="{6CF484BA-6179-46C5-8D7F-6768C6D7E289}"/>
          </ac:picMkLst>
        </pc:picChg>
        <pc:picChg chg="del mod">
          <ac:chgData name="Harish Varma Vatchavai" userId="d7d6f205-e859-4489-b8ad-3dd687bd141f" providerId="ADAL" clId="{7B30175F-143E-487E-98E1-2ADBE0991DD0}" dt="2020-06-12T11:48:41.988" v="2230" actId="478"/>
          <ac:picMkLst>
            <pc:docMk/>
            <pc:sldMk cId="3047542654" sldId="258"/>
            <ac:picMk id="62" creationId="{6D727876-C2C7-45BB-A916-0DBDE1719568}"/>
          </ac:picMkLst>
        </pc:picChg>
        <pc:picChg chg="del mod">
          <ac:chgData name="Harish Varma Vatchavai" userId="d7d6f205-e859-4489-b8ad-3dd687bd141f" providerId="ADAL" clId="{7B30175F-143E-487E-98E1-2ADBE0991DD0}" dt="2020-06-12T12:14:28.141" v="2466" actId="478"/>
          <ac:picMkLst>
            <pc:docMk/>
            <pc:sldMk cId="3047542654" sldId="258"/>
            <ac:picMk id="66" creationId="{8329C77C-7BA2-4A46-99FD-E6A053DFFFA8}"/>
          </ac:picMkLst>
        </pc:picChg>
        <pc:picChg chg="add mod">
          <ac:chgData name="Harish Varma Vatchavai" userId="d7d6f205-e859-4489-b8ad-3dd687bd141f" providerId="ADAL" clId="{7B30175F-143E-487E-98E1-2ADBE0991DD0}" dt="2020-06-12T12:49:24.279" v="3465"/>
          <ac:picMkLst>
            <pc:docMk/>
            <pc:sldMk cId="3047542654" sldId="258"/>
            <ac:picMk id="1026" creationId="{65A4D365-8991-49F2-AD74-321E5D35FA5E}"/>
          </ac:picMkLst>
        </pc:picChg>
        <pc:cxnChg chg="del">
          <ac:chgData name="Harish Varma Vatchavai" userId="d7d6f205-e859-4489-b8ad-3dd687bd141f" providerId="ADAL" clId="{7B30175F-143E-487E-98E1-2ADBE0991DD0}" dt="2020-06-11T14:12:32.603" v="1704" actId="478"/>
          <ac:cxnSpMkLst>
            <pc:docMk/>
            <pc:sldMk cId="3047542654" sldId="258"/>
            <ac:cxnSpMk id="72" creationId="{EBD02092-9EF8-4AF7-B1F3-E25C62942ED1}"/>
          </ac:cxnSpMkLst>
        </pc:cxnChg>
        <pc:cxnChg chg="del">
          <ac:chgData name="Harish Varma Vatchavai" userId="d7d6f205-e859-4489-b8ad-3dd687bd141f" providerId="ADAL" clId="{7B30175F-143E-487E-98E1-2ADBE0991DD0}" dt="2020-06-11T14:12:36.274" v="1705" actId="478"/>
          <ac:cxnSpMkLst>
            <pc:docMk/>
            <pc:sldMk cId="3047542654" sldId="258"/>
            <ac:cxnSpMk id="456" creationId="{F60AE5A0-EF39-4698-B117-7FE19BF05E67}"/>
          </ac:cxnSpMkLst>
        </pc:cxn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00:55:09.011"/>
    </inkml:context>
    <inkml:brush xml:id="br0">
      <inkml:brushProperty name="width" value="0.025" units="cm"/>
      <inkml:brushProperty name="height" value="0.025" units="cm"/>
      <inkml:brushProperty name="color" value="#333333"/>
      <inkml:brushProperty name="ignorePressure" value="1"/>
    </inkml:brush>
  </inkml:definitions>
  <inkml:trace contextRef="#ctx0" brushRef="#br0">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16:00:29.273"/>
    </inkml:context>
    <inkml:brush xml:id="br0">
      <inkml:brushProperty name="width" value="0.1" units="cm"/>
      <inkml:brushProperty name="height" value="0.1" units="cm"/>
      <inkml:brushProperty name="color" value="#849398"/>
      <inkml:brushProperty name="ignorePressure" value="1"/>
    </inkml:brush>
  </inkml:definitions>
  <inkml:trace contextRef="#ctx0" brushRef="#br0">0 0,'171'0,"-282"0,31676 0,-6480 0,-24893 0,2239 0,-2431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3773" y="4954766"/>
            <a:ext cx="18176081" cy="10540259"/>
          </a:xfrm>
        </p:spPr>
        <p:txBody>
          <a:bodyPr anchor="b"/>
          <a:lstStyle>
            <a:lvl1pPr algn="ctr">
              <a:defRPr sz="14031"/>
            </a:lvl1pPr>
          </a:lstStyle>
          <a:p>
            <a:r>
              <a:rPr lang="en-US"/>
              <a:t>Click to edit Master title style</a:t>
            </a:r>
            <a:endParaRPr lang="en-US" dirty="0"/>
          </a:p>
        </p:txBody>
      </p:sp>
      <p:sp>
        <p:nvSpPr>
          <p:cNvPr id="3" name="Subtitle 2"/>
          <p:cNvSpPr>
            <a:spLocks noGrp="1"/>
          </p:cNvSpPr>
          <p:nvPr>
            <p:ph type="subTitle" idx="1"/>
          </p:nvPr>
        </p:nvSpPr>
        <p:spPr>
          <a:xfrm>
            <a:off x="2672953" y="15901498"/>
            <a:ext cx="16037719" cy="7309499"/>
          </a:xfrm>
        </p:spPr>
        <p:txBody>
          <a:bodyPr/>
          <a:lstStyle>
            <a:lvl1pPr marL="0" indent="0" algn="ctr">
              <a:buNone/>
              <a:defRPr sz="5612"/>
            </a:lvl1pPr>
            <a:lvl2pPr marL="1069162" indent="0" algn="ctr">
              <a:buNone/>
              <a:defRPr sz="4677"/>
            </a:lvl2pPr>
            <a:lvl3pPr marL="2138324" indent="0" algn="ctr">
              <a:buNone/>
              <a:defRPr sz="4209"/>
            </a:lvl3pPr>
            <a:lvl4pPr marL="3207487" indent="0" algn="ctr">
              <a:buNone/>
              <a:defRPr sz="3742"/>
            </a:lvl4pPr>
            <a:lvl5pPr marL="4276649" indent="0" algn="ctr">
              <a:buNone/>
              <a:defRPr sz="3742"/>
            </a:lvl5pPr>
            <a:lvl6pPr marL="5345811" indent="0" algn="ctr">
              <a:buNone/>
              <a:defRPr sz="3742"/>
            </a:lvl6pPr>
            <a:lvl7pPr marL="6414973" indent="0" algn="ctr">
              <a:buNone/>
              <a:defRPr sz="3742"/>
            </a:lvl7pPr>
            <a:lvl8pPr marL="7484135" indent="0" algn="ctr">
              <a:buNone/>
              <a:defRPr sz="3742"/>
            </a:lvl8pPr>
            <a:lvl9pPr marL="8553298" indent="0" algn="ctr">
              <a:buNone/>
              <a:defRPr sz="3742"/>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3D7FF76-AC3E-423F-B903-334BBF9FE3DE}" type="datetimeFigureOut">
              <a:rPr lang="en-IN" smtClean="0"/>
              <a:t>12-06-2020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DAFDD3-1448-4429-9876-713DE773295C}" type="slidenum">
              <a:rPr lang="en-IN" smtClean="0"/>
              <a:t>‹#›</a:t>
            </a:fld>
            <a:endParaRPr lang="en-IN"/>
          </a:p>
        </p:txBody>
      </p:sp>
    </p:spTree>
    <p:extLst>
      <p:ext uri="{BB962C8B-B14F-4D97-AF65-F5344CB8AC3E}">
        <p14:creationId xmlns:p14="http://schemas.microsoft.com/office/powerpoint/2010/main" val="2111693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D7FF76-AC3E-423F-B903-334BBF9FE3DE}" type="datetimeFigureOut">
              <a:rPr lang="en-IN" smtClean="0"/>
              <a:t>12-06-2020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DAFDD3-1448-4429-9876-713DE773295C}" type="slidenum">
              <a:rPr lang="en-IN" smtClean="0"/>
              <a:t>‹#›</a:t>
            </a:fld>
            <a:endParaRPr lang="en-IN"/>
          </a:p>
        </p:txBody>
      </p:sp>
    </p:spTree>
    <p:extLst>
      <p:ext uri="{BB962C8B-B14F-4D97-AF65-F5344CB8AC3E}">
        <p14:creationId xmlns:p14="http://schemas.microsoft.com/office/powerpoint/2010/main" val="3516940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302658" y="1611875"/>
            <a:ext cx="4610844" cy="256568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70126" y="1611875"/>
            <a:ext cx="13565237" cy="256568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D7FF76-AC3E-423F-B903-334BBF9FE3DE}" type="datetimeFigureOut">
              <a:rPr lang="en-IN" smtClean="0"/>
              <a:t>12-06-2020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DAFDD3-1448-4429-9876-713DE773295C}" type="slidenum">
              <a:rPr lang="en-IN" smtClean="0"/>
              <a:t>‹#›</a:t>
            </a:fld>
            <a:endParaRPr lang="en-IN"/>
          </a:p>
        </p:txBody>
      </p:sp>
    </p:spTree>
    <p:extLst>
      <p:ext uri="{BB962C8B-B14F-4D97-AF65-F5344CB8AC3E}">
        <p14:creationId xmlns:p14="http://schemas.microsoft.com/office/powerpoint/2010/main" val="3311771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D7FF76-AC3E-423F-B903-334BBF9FE3DE}" type="datetimeFigureOut">
              <a:rPr lang="en-IN" smtClean="0"/>
              <a:t>12-06-2020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DAFDD3-1448-4429-9876-713DE773295C}" type="slidenum">
              <a:rPr lang="en-IN" smtClean="0"/>
              <a:t>‹#›</a:t>
            </a:fld>
            <a:endParaRPr lang="en-IN"/>
          </a:p>
        </p:txBody>
      </p:sp>
    </p:spTree>
    <p:extLst>
      <p:ext uri="{BB962C8B-B14F-4D97-AF65-F5344CB8AC3E}">
        <p14:creationId xmlns:p14="http://schemas.microsoft.com/office/powerpoint/2010/main" val="143839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8989" y="7547789"/>
            <a:ext cx="18443377" cy="12593645"/>
          </a:xfrm>
        </p:spPr>
        <p:txBody>
          <a:bodyPr anchor="b"/>
          <a:lstStyle>
            <a:lvl1pPr>
              <a:defRPr sz="14031"/>
            </a:lvl1pPr>
          </a:lstStyle>
          <a:p>
            <a:r>
              <a:rPr lang="en-US"/>
              <a:t>Click to edit Master title style</a:t>
            </a:r>
            <a:endParaRPr lang="en-US" dirty="0"/>
          </a:p>
        </p:txBody>
      </p:sp>
      <p:sp>
        <p:nvSpPr>
          <p:cNvPr id="3" name="Text Placeholder 2"/>
          <p:cNvSpPr>
            <a:spLocks noGrp="1"/>
          </p:cNvSpPr>
          <p:nvPr>
            <p:ph type="body" idx="1"/>
          </p:nvPr>
        </p:nvSpPr>
        <p:spPr>
          <a:xfrm>
            <a:off x="1458989" y="20260575"/>
            <a:ext cx="18443377" cy="6622701"/>
          </a:xfrm>
        </p:spPr>
        <p:txBody>
          <a:bodyPr/>
          <a:lstStyle>
            <a:lvl1pPr marL="0" indent="0">
              <a:buNone/>
              <a:defRPr sz="5612">
                <a:solidFill>
                  <a:schemeClr val="tx1"/>
                </a:solidFill>
              </a:defRPr>
            </a:lvl1pPr>
            <a:lvl2pPr marL="1069162" indent="0">
              <a:buNone/>
              <a:defRPr sz="4677">
                <a:solidFill>
                  <a:schemeClr val="tx1">
                    <a:tint val="75000"/>
                  </a:schemeClr>
                </a:solidFill>
              </a:defRPr>
            </a:lvl2pPr>
            <a:lvl3pPr marL="2138324" indent="0">
              <a:buNone/>
              <a:defRPr sz="4209">
                <a:solidFill>
                  <a:schemeClr val="tx1">
                    <a:tint val="75000"/>
                  </a:schemeClr>
                </a:solidFill>
              </a:defRPr>
            </a:lvl3pPr>
            <a:lvl4pPr marL="3207487" indent="0">
              <a:buNone/>
              <a:defRPr sz="3742">
                <a:solidFill>
                  <a:schemeClr val="tx1">
                    <a:tint val="75000"/>
                  </a:schemeClr>
                </a:solidFill>
              </a:defRPr>
            </a:lvl4pPr>
            <a:lvl5pPr marL="4276649" indent="0">
              <a:buNone/>
              <a:defRPr sz="3742">
                <a:solidFill>
                  <a:schemeClr val="tx1">
                    <a:tint val="75000"/>
                  </a:schemeClr>
                </a:solidFill>
              </a:defRPr>
            </a:lvl5pPr>
            <a:lvl6pPr marL="5345811" indent="0">
              <a:buNone/>
              <a:defRPr sz="3742">
                <a:solidFill>
                  <a:schemeClr val="tx1">
                    <a:tint val="75000"/>
                  </a:schemeClr>
                </a:solidFill>
              </a:defRPr>
            </a:lvl6pPr>
            <a:lvl7pPr marL="6414973" indent="0">
              <a:buNone/>
              <a:defRPr sz="3742">
                <a:solidFill>
                  <a:schemeClr val="tx1">
                    <a:tint val="75000"/>
                  </a:schemeClr>
                </a:solidFill>
              </a:defRPr>
            </a:lvl7pPr>
            <a:lvl8pPr marL="7484135" indent="0">
              <a:buNone/>
              <a:defRPr sz="3742">
                <a:solidFill>
                  <a:schemeClr val="tx1">
                    <a:tint val="75000"/>
                  </a:schemeClr>
                </a:solidFill>
              </a:defRPr>
            </a:lvl8pPr>
            <a:lvl9pPr marL="8553298" indent="0">
              <a:buNone/>
              <a:defRPr sz="374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D7FF76-AC3E-423F-B903-334BBF9FE3DE}" type="datetimeFigureOut">
              <a:rPr lang="en-IN" smtClean="0"/>
              <a:t>12-06-2020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DAFDD3-1448-4429-9876-713DE773295C}" type="slidenum">
              <a:rPr lang="en-IN" smtClean="0"/>
              <a:t>‹#›</a:t>
            </a:fld>
            <a:endParaRPr lang="en-IN"/>
          </a:p>
        </p:txBody>
      </p:sp>
    </p:spTree>
    <p:extLst>
      <p:ext uri="{BB962C8B-B14F-4D97-AF65-F5344CB8AC3E}">
        <p14:creationId xmlns:p14="http://schemas.microsoft.com/office/powerpoint/2010/main" val="2615830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470124" y="8059375"/>
            <a:ext cx="9088041" cy="192093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0825460" y="8059375"/>
            <a:ext cx="9088041" cy="192093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3D7FF76-AC3E-423F-B903-334BBF9FE3DE}" type="datetimeFigureOut">
              <a:rPr lang="en-IN" smtClean="0"/>
              <a:t>12-06-2020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0DAFDD3-1448-4429-9876-713DE773295C}" type="slidenum">
              <a:rPr lang="en-IN" smtClean="0"/>
              <a:t>‹#›</a:t>
            </a:fld>
            <a:endParaRPr lang="en-IN"/>
          </a:p>
        </p:txBody>
      </p:sp>
    </p:spTree>
    <p:extLst>
      <p:ext uri="{BB962C8B-B14F-4D97-AF65-F5344CB8AC3E}">
        <p14:creationId xmlns:p14="http://schemas.microsoft.com/office/powerpoint/2010/main" val="2452855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72909" y="1611882"/>
            <a:ext cx="18443377" cy="5851808"/>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72912" y="7421635"/>
            <a:ext cx="9046274" cy="3637228"/>
          </a:xfrm>
        </p:spPr>
        <p:txBody>
          <a:bodyPr anchor="b"/>
          <a:lstStyle>
            <a:lvl1pPr marL="0" indent="0">
              <a:buNone/>
              <a:defRPr sz="5612" b="1"/>
            </a:lvl1pPr>
            <a:lvl2pPr marL="1069162" indent="0">
              <a:buNone/>
              <a:defRPr sz="4677" b="1"/>
            </a:lvl2pPr>
            <a:lvl3pPr marL="2138324" indent="0">
              <a:buNone/>
              <a:defRPr sz="4209" b="1"/>
            </a:lvl3pPr>
            <a:lvl4pPr marL="3207487" indent="0">
              <a:buNone/>
              <a:defRPr sz="3742" b="1"/>
            </a:lvl4pPr>
            <a:lvl5pPr marL="4276649" indent="0">
              <a:buNone/>
              <a:defRPr sz="3742" b="1"/>
            </a:lvl5pPr>
            <a:lvl6pPr marL="5345811" indent="0">
              <a:buNone/>
              <a:defRPr sz="3742" b="1"/>
            </a:lvl6pPr>
            <a:lvl7pPr marL="6414973" indent="0">
              <a:buNone/>
              <a:defRPr sz="3742" b="1"/>
            </a:lvl7pPr>
            <a:lvl8pPr marL="7484135" indent="0">
              <a:buNone/>
              <a:defRPr sz="3742" b="1"/>
            </a:lvl8pPr>
            <a:lvl9pPr marL="8553298" indent="0">
              <a:buNone/>
              <a:defRPr sz="3742" b="1"/>
            </a:lvl9pPr>
          </a:lstStyle>
          <a:p>
            <a:pPr lvl="0"/>
            <a:r>
              <a:rPr lang="en-US"/>
              <a:t>Click to edit Master text styles</a:t>
            </a:r>
          </a:p>
        </p:txBody>
      </p:sp>
      <p:sp>
        <p:nvSpPr>
          <p:cNvPr id="4" name="Content Placeholder 3"/>
          <p:cNvSpPr>
            <a:spLocks noGrp="1"/>
          </p:cNvSpPr>
          <p:nvPr>
            <p:ph sz="half" idx="2"/>
          </p:nvPr>
        </p:nvSpPr>
        <p:spPr>
          <a:xfrm>
            <a:off x="1472912" y="11058864"/>
            <a:ext cx="9046274" cy="162659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0825461" y="7421635"/>
            <a:ext cx="9090826" cy="3637228"/>
          </a:xfrm>
        </p:spPr>
        <p:txBody>
          <a:bodyPr anchor="b"/>
          <a:lstStyle>
            <a:lvl1pPr marL="0" indent="0">
              <a:buNone/>
              <a:defRPr sz="5612" b="1"/>
            </a:lvl1pPr>
            <a:lvl2pPr marL="1069162" indent="0">
              <a:buNone/>
              <a:defRPr sz="4677" b="1"/>
            </a:lvl2pPr>
            <a:lvl3pPr marL="2138324" indent="0">
              <a:buNone/>
              <a:defRPr sz="4209" b="1"/>
            </a:lvl3pPr>
            <a:lvl4pPr marL="3207487" indent="0">
              <a:buNone/>
              <a:defRPr sz="3742" b="1"/>
            </a:lvl4pPr>
            <a:lvl5pPr marL="4276649" indent="0">
              <a:buNone/>
              <a:defRPr sz="3742" b="1"/>
            </a:lvl5pPr>
            <a:lvl6pPr marL="5345811" indent="0">
              <a:buNone/>
              <a:defRPr sz="3742" b="1"/>
            </a:lvl6pPr>
            <a:lvl7pPr marL="6414973" indent="0">
              <a:buNone/>
              <a:defRPr sz="3742" b="1"/>
            </a:lvl7pPr>
            <a:lvl8pPr marL="7484135" indent="0">
              <a:buNone/>
              <a:defRPr sz="3742" b="1"/>
            </a:lvl8pPr>
            <a:lvl9pPr marL="8553298" indent="0">
              <a:buNone/>
              <a:defRPr sz="3742" b="1"/>
            </a:lvl9pPr>
          </a:lstStyle>
          <a:p>
            <a:pPr lvl="0"/>
            <a:r>
              <a:rPr lang="en-US"/>
              <a:t>Click to edit Master text styles</a:t>
            </a:r>
          </a:p>
        </p:txBody>
      </p:sp>
      <p:sp>
        <p:nvSpPr>
          <p:cNvPr id="6" name="Content Placeholder 5"/>
          <p:cNvSpPr>
            <a:spLocks noGrp="1"/>
          </p:cNvSpPr>
          <p:nvPr>
            <p:ph sz="quarter" idx="4"/>
          </p:nvPr>
        </p:nvSpPr>
        <p:spPr>
          <a:xfrm>
            <a:off x="10825461" y="11058864"/>
            <a:ext cx="9090826" cy="162659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3D7FF76-AC3E-423F-B903-334BBF9FE3DE}" type="datetimeFigureOut">
              <a:rPr lang="en-IN" smtClean="0"/>
              <a:t>12-06-2020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0DAFDD3-1448-4429-9876-713DE773295C}" type="slidenum">
              <a:rPr lang="en-IN" smtClean="0"/>
              <a:t>‹#›</a:t>
            </a:fld>
            <a:endParaRPr lang="en-IN"/>
          </a:p>
        </p:txBody>
      </p:sp>
    </p:spTree>
    <p:extLst>
      <p:ext uri="{BB962C8B-B14F-4D97-AF65-F5344CB8AC3E}">
        <p14:creationId xmlns:p14="http://schemas.microsoft.com/office/powerpoint/2010/main" val="1854870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3D7FF76-AC3E-423F-B903-334BBF9FE3DE}" type="datetimeFigureOut">
              <a:rPr lang="en-IN" smtClean="0"/>
              <a:t>12-06-2020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0DAFDD3-1448-4429-9876-713DE773295C}" type="slidenum">
              <a:rPr lang="en-IN" smtClean="0"/>
              <a:t>‹#›</a:t>
            </a:fld>
            <a:endParaRPr lang="en-IN"/>
          </a:p>
        </p:txBody>
      </p:sp>
    </p:spTree>
    <p:extLst>
      <p:ext uri="{BB962C8B-B14F-4D97-AF65-F5344CB8AC3E}">
        <p14:creationId xmlns:p14="http://schemas.microsoft.com/office/powerpoint/2010/main" val="37206591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D7FF76-AC3E-423F-B903-334BBF9FE3DE}" type="datetimeFigureOut">
              <a:rPr lang="en-IN" smtClean="0"/>
              <a:t>12-06-2020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0DAFDD3-1448-4429-9876-713DE773295C}" type="slidenum">
              <a:rPr lang="en-IN" smtClean="0"/>
              <a:t>‹#›</a:t>
            </a:fld>
            <a:endParaRPr lang="en-IN"/>
          </a:p>
        </p:txBody>
      </p:sp>
    </p:spTree>
    <p:extLst>
      <p:ext uri="{BB962C8B-B14F-4D97-AF65-F5344CB8AC3E}">
        <p14:creationId xmlns:p14="http://schemas.microsoft.com/office/powerpoint/2010/main" val="1187784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72909" y="2018348"/>
            <a:ext cx="6896776" cy="7064216"/>
          </a:xfrm>
        </p:spPr>
        <p:txBody>
          <a:bodyPr anchor="b"/>
          <a:lstStyle>
            <a:lvl1pPr>
              <a:defRPr sz="7483"/>
            </a:lvl1pPr>
          </a:lstStyle>
          <a:p>
            <a:r>
              <a:rPr lang="en-US"/>
              <a:t>Click to edit Master title style</a:t>
            </a:r>
            <a:endParaRPr lang="en-US" dirty="0"/>
          </a:p>
        </p:txBody>
      </p:sp>
      <p:sp>
        <p:nvSpPr>
          <p:cNvPr id="3" name="Content Placeholder 2"/>
          <p:cNvSpPr>
            <a:spLocks noGrp="1"/>
          </p:cNvSpPr>
          <p:nvPr>
            <p:ph idx="1"/>
          </p:nvPr>
        </p:nvSpPr>
        <p:spPr>
          <a:xfrm>
            <a:off x="9090826" y="4359077"/>
            <a:ext cx="10825460" cy="21515024"/>
          </a:xfrm>
        </p:spPr>
        <p:txBody>
          <a:bodyPr/>
          <a:lstStyle>
            <a:lvl1pPr>
              <a:defRPr sz="7483"/>
            </a:lvl1pPr>
            <a:lvl2pPr>
              <a:defRPr sz="6548"/>
            </a:lvl2pPr>
            <a:lvl3pPr>
              <a:defRPr sz="5612"/>
            </a:lvl3pPr>
            <a:lvl4pPr>
              <a:defRPr sz="4677"/>
            </a:lvl4pPr>
            <a:lvl5pPr>
              <a:defRPr sz="4677"/>
            </a:lvl5pPr>
            <a:lvl6pPr>
              <a:defRPr sz="4677"/>
            </a:lvl6pPr>
            <a:lvl7pPr>
              <a:defRPr sz="4677"/>
            </a:lvl7pPr>
            <a:lvl8pPr>
              <a:defRPr sz="4677"/>
            </a:lvl8pPr>
            <a:lvl9pPr>
              <a:defRPr sz="467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72909" y="9082565"/>
            <a:ext cx="6896776" cy="16826573"/>
          </a:xfrm>
        </p:spPr>
        <p:txBody>
          <a:bodyPr/>
          <a:lstStyle>
            <a:lvl1pPr marL="0" indent="0">
              <a:buNone/>
              <a:defRPr sz="3742"/>
            </a:lvl1pPr>
            <a:lvl2pPr marL="1069162" indent="0">
              <a:buNone/>
              <a:defRPr sz="3274"/>
            </a:lvl2pPr>
            <a:lvl3pPr marL="2138324" indent="0">
              <a:buNone/>
              <a:defRPr sz="2806"/>
            </a:lvl3pPr>
            <a:lvl4pPr marL="3207487" indent="0">
              <a:buNone/>
              <a:defRPr sz="2339"/>
            </a:lvl4pPr>
            <a:lvl5pPr marL="4276649" indent="0">
              <a:buNone/>
              <a:defRPr sz="2339"/>
            </a:lvl5pPr>
            <a:lvl6pPr marL="5345811" indent="0">
              <a:buNone/>
              <a:defRPr sz="2339"/>
            </a:lvl6pPr>
            <a:lvl7pPr marL="6414973" indent="0">
              <a:buNone/>
              <a:defRPr sz="2339"/>
            </a:lvl7pPr>
            <a:lvl8pPr marL="7484135" indent="0">
              <a:buNone/>
              <a:defRPr sz="2339"/>
            </a:lvl8pPr>
            <a:lvl9pPr marL="8553298" indent="0">
              <a:buNone/>
              <a:defRPr sz="2339"/>
            </a:lvl9pPr>
          </a:lstStyle>
          <a:p>
            <a:pPr lvl="0"/>
            <a:r>
              <a:rPr lang="en-US"/>
              <a:t>Click to edit Master text styles</a:t>
            </a:r>
          </a:p>
        </p:txBody>
      </p:sp>
      <p:sp>
        <p:nvSpPr>
          <p:cNvPr id="5" name="Date Placeholder 4"/>
          <p:cNvSpPr>
            <a:spLocks noGrp="1"/>
          </p:cNvSpPr>
          <p:nvPr>
            <p:ph type="dt" sz="half" idx="10"/>
          </p:nvPr>
        </p:nvSpPr>
        <p:spPr/>
        <p:txBody>
          <a:bodyPr/>
          <a:lstStyle/>
          <a:p>
            <a:fld id="{13D7FF76-AC3E-423F-B903-334BBF9FE3DE}" type="datetimeFigureOut">
              <a:rPr lang="en-IN" smtClean="0"/>
              <a:t>12-06-2020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0DAFDD3-1448-4429-9876-713DE773295C}" type="slidenum">
              <a:rPr lang="en-IN" smtClean="0"/>
              <a:t>‹#›</a:t>
            </a:fld>
            <a:endParaRPr lang="en-IN"/>
          </a:p>
        </p:txBody>
      </p:sp>
    </p:spTree>
    <p:extLst>
      <p:ext uri="{BB962C8B-B14F-4D97-AF65-F5344CB8AC3E}">
        <p14:creationId xmlns:p14="http://schemas.microsoft.com/office/powerpoint/2010/main" val="2491695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72909" y="2018348"/>
            <a:ext cx="6896776" cy="7064216"/>
          </a:xfrm>
        </p:spPr>
        <p:txBody>
          <a:bodyPr anchor="b"/>
          <a:lstStyle>
            <a:lvl1pPr>
              <a:defRPr sz="7483"/>
            </a:lvl1pPr>
          </a:lstStyle>
          <a:p>
            <a:r>
              <a:rPr lang="en-US"/>
              <a:t>Click to edit Master title style</a:t>
            </a:r>
            <a:endParaRPr lang="en-US" dirty="0"/>
          </a:p>
        </p:txBody>
      </p:sp>
      <p:sp>
        <p:nvSpPr>
          <p:cNvPr id="3" name="Picture Placeholder 2"/>
          <p:cNvSpPr>
            <a:spLocks noGrp="1" noChangeAspect="1"/>
          </p:cNvSpPr>
          <p:nvPr>
            <p:ph type="pic" idx="1"/>
          </p:nvPr>
        </p:nvSpPr>
        <p:spPr>
          <a:xfrm>
            <a:off x="9090826" y="4359077"/>
            <a:ext cx="10825460" cy="21515024"/>
          </a:xfrm>
        </p:spPr>
        <p:txBody>
          <a:bodyPr anchor="t"/>
          <a:lstStyle>
            <a:lvl1pPr marL="0" indent="0">
              <a:buNone/>
              <a:defRPr sz="7483"/>
            </a:lvl1pPr>
            <a:lvl2pPr marL="1069162" indent="0">
              <a:buNone/>
              <a:defRPr sz="6548"/>
            </a:lvl2pPr>
            <a:lvl3pPr marL="2138324" indent="0">
              <a:buNone/>
              <a:defRPr sz="5612"/>
            </a:lvl3pPr>
            <a:lvl4pPr marL="3207487" indent="0">
              <a:buNone/>
              <a:defRPr sz="4677"/>
            </a:lvl4pPr>
            <a:lvl5pPr marL="4276649" indent="0">
              <a:buNone/>
              <a:defRPr sz="4677"/>
            </a:lvl5pPr>
            <a:lvl6pPr marL="5345811" indent="0">
              <a:buNone/>
              <a:defRPr sz="4677"/>
            </a:lvl6pPr>
            <a:lvl7pPr marL="6414973" indent="0">
              <a:buNone/>
              <a:defRPr sz="4677"/>
            </a:lvl7pPr>
            <a:lvl8pPr marL="7484135" indent="0">
              <a:buNone/>
              <a:defRPr sz="4677"/>
            </a:lvl8pPr>
            <a:lvl9pPr marL="8553298" indent="0">
              <a:buNone/>
              <a:defRPr sz="4677"/>
            </a:lvl9pPr>
          </a:lstStyle>
          <a:p>
            <a:r>
              <a:rPr lang="en-US"/>
              <a:t>Click icon to add picture</a:t>
            </a:r>
            <a:endParaRPr lang="en-US" dirty="0"/>
          </a:p>
        </p:txBody>
      </p:sp>
      <p:sp>
        <p:nvSpPr>
          <p:cNvPr id="4" name="Text Placeholder 3"/>
          <p:cNvSpPr>
            <a:spLocks noGrp="1"/>
          </p:cNvSpPr>
          <p:nvPr>
            <p:ph type="body" sz="half" idx="2"/>
          </p:nvPr>
        </p:nvSpPr>
        <p:spPr>
          <a:xfrm>
            <a:off x="1472909" y="9082565"/>
            <a:ext cx="6896776" cy="16826573"/>
          </a:xfrm>
        </p:spPr>
        <p:txBody>
          <a:bodyPr/>
          <a:lstStyle>
            <a:lvl1pPr marL="0" indent="0">
              <a:buNone/>
              <a:defRPr sz="3742"/>
            </a:lvl1pPr>
            <a:lvl2pPr marL="1069162" indent="0">
              <a:buNone/>
              <a:defRPr sz="3274"/>
            </a:lvl2pPr>
            <a:lvl3pPr marL="2138324" indent="0">
              <a:buNone/>
              <a:defRPr sz="2806"/>
            </a:lvl3pPr>
            <a:lvl4pPr marL="3207487" indent="0">
              <a:buNone/>
              <a:defRPr sz="2339"/>
            </a:lvl4pPr>
            <a:lvl5pPr marL="4276649" indent="0">
              <a:buNone/>
              <a:defRPr sz="2339"/>
            </a:lvl5pPr>
            <a:lvl6pPr marL="5345811" indent="0">
              <a:buNone/>
              <a:defRPr sz="2339"/>
            </a:lvl6pPr>
            <a:lvl7pPr marL="6414973" indent="0">
              <a:buNone/>
              <a:defRPr sz="2339"/>
            </a:lvl7pPr>
            <a:lvl8pPr marL="7484135" indent="0">
              <a:buNone/>
              <a:defRPr sz="2339"/>
            </a:lvl8pPr>
            <a:lvl9pPr marL="8553298" indent="0">
              <a:buNone/>
              <a:defRPr sz="2339"/>
            </a:lvl9pPr>
          </a:lstStyle>
          <a:p>
            <a:pPr lvl="0"/>
            <a:r>
              <a:rPr lang="en-US"/>
              <a:t>Click to edit Master text styles</a:t>
            </a:r>
          </a:p>
        </p:txBody>
      </p:sp>
      <p:sp>
        <p:nvSpPr>
          <p:cNvPr id="5" name="Date Placeholder 4"/>
          <p:cNvSpPr>
            <a:spLocks noGrp="1"/>
          </p:cNvSpPr>
          <p:nvPr>
            <p:ph type="dt" sz="half" idx="10"/>
          </p:nvPr>
        </p:nvSpPr>
        <p:spPr/>
        <p:txBody>
          <a:bodyPr/>
          <a:lstStyle/>
          <a:p>
            <a:fld id="{13D7FF76-AC3E-423F-B903-334BBF9FE3DE}" type="datetimeFigureOut">
              <a:rPr lang="en-IN" smtClean="0"/>
              <a:t>12-06-2020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0DAFDD3-1448-4429-9876-713DE773295C}" type="slidenum">
              <a:rPr lang="en-IN" smtClean="0"/>
              <a:t>‹#›</a:t>
            </a:fld>
            <a:endParaRPr lang="en-IN"/>
          </a:p>
        </p:txBody>
      </p:sp>
    </p:spTree>
    <p:extLst>
      <p:ext uri="{BB962C8B-B14F-4D97-AF65-F5344CB8AC3E}">
        <p14:creationId xmlns:p14="http://schemas.microsoft.com/office/powerpoint/2010/main" val="568652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70124" y="1611882"/>
            <a:ext cx="18443377" cy="585180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70124" y="8059375"/>
            <a:ext cx="18443377" cy="192093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470124" y="28060644"/>
            <a:ext cx="4811316" cy="1611875"/>
          </a:xfrm>
          <a:prstGeom prst="rect">
            <a:avLst/>
          </a:prstGeom>
        </p:spPr>
        <p:txBody>
          <a:bodyPr vert="horz" lIns="91440" tIns="45720" rIns="91440" bIns="45720" rtlCol="0" anchor="ctr"/>
          <a:lstStyle>
            <a:lvl1pPr algn="l">
              <a:defRPr sz="2806">
                <a:solidFill>
                  <a:schemeClr val="tx1">
                    <a:tint val="75000"/>
                  </a:schemeClr>
                </a:solidFill>
              </a:defRPr>
            </a:lvl1pPr>
          </a:lstStyle>
          <a:p>
            <a:fld id="{13D7FF76-AC3E-423F-B903-334BBF9FE3DE}" type="datetimeFigureOut">
              <a:rPr lang="en-IN" smtClean="0"/>
              <a:t>12-06-2020</a:t>
            </a:fld>
            <a:endParaRPr lang="en-IN"/>
          </a:p>
        </p:txBody>
      </p:sp>
      <p:sp>
        <p:nvSpPr>
          <p:cNvPr id="5" name="Footer Placeholder 4"/>
          <p:cNvSpPr>
            <a:spLocks noGrp="1"/>
          </p:cNvSpPr>
          <p:nvPr>
            <p:ph type="ftr" sz="quarter" idx="3"/>
          </p:nvPr>
        </p:nvSpPr>
        <p:spPr>
          <a:xfrm>
            <a:off x="7083326" y="28060644"/>
            <a:ext cx="7216973" cy="1611875"/>
          </a:xfrm>
          <a:prstGeom prst="rect">
            <a:avLst/>
          </a:prstGeom>
        </p:spPr>
        <p:txBody>
          <a:bodyPr vert="horz" lIns="91440" tIns="45720" rIns="91440" bIns="45720" rtlCol="0" anchor="ctr"/>
          <a:lstStyle>
            <a:lvl1pPr algn="ctr">
              <a:defRPr sz="2806">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5102185" y="28060644"/>
            <a:ext cx="4811316" cy="1611875"/>
          </a:xfrm>
          <a:prstGeom prst="rect">
            <a:avLst/>
          </a:prstGeom>
        </p:spPr>
        <p:txBody>
          <a:bodyPr vert="horz" lIns="91440" tIns="45720" rIns="91440" bIns="45720" rtlCol="0" anchor="ctr"/>
          <a:lstStyle>
            <a:lvl1pPr algn="r">
              <a:defRPr sz="2806">
                <a:solidFill>
                  <a:schemeClr val="tx1">
                    <a:tint val="75000"/>
                  </a:schemeClr>
                </a:solidFill>
              </a:defRPr>
            </a:lvl1pPr>
          </a:lstStyle>
          <a:p>
            <a:fld id="{A0DAFDD3-1448-4429-9876-713DE773295C}" type="slidenum">
              <a:rPr lang="en-IN" smtClean="0"/>
              <a:t>‹#›</a:t>
            </a:fld>
            <a:endParaRPr lang="en-IN"/>
          </a:p>
        </p:txBody>
      </p:sp>
    </p:spTree>
    <p:extLst>
      <p:ext uri="{BB962C8B-B14F-4D97-AF65-F5344CB8AC3E}">
        <p14:creationId xmlns:p14="http://schemas.microsoft.com/office/powerpoint/2010/main" val="333630422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2138324" rtl="0" eaLnBrk="1" latinLnBrk="0" hangingPunct="1">
        <a:lnSpc>
          <a:spcPct val="90000"/>
        </a:lnSpc>
        <a:spcBef>
          <a:spcPct val="0"/>
        </a:spcBef>
        <a:buNone/>
        <a:defRPr sz="10289" kern="1200">
          <a:solidFill>
            <a:schemeClr val="tx1"/>
          </a:solidFill>
          <a:latin typeface="+mj-lt"/>
          <a:ea typeface="+mj-ea"/>
          <a:cs typeface="+mj-cs"/>
        </a:defRPr>
      </a:lvl1pPr>
    </p:titleStyle>
    <p:bodyStyle>
      <a:lvl1pPr marL="534581" indent="-534581" algn="l" defTabSz="2138324" rtl="0" eaLnBrk="1" latinLnBrk="0" hangingPunct="1">
        <a:lnSpc>
          <a:spcPct val="90000"/>
        </a:lnSpc>
        <a:spcBef>
          <a:spcPts val="2339"/>
        </a:spcBef>
        <a:buFont typeface="Arial" panose="020B0604020202020204" pitchFamily="34" charset="0"/>
        <a:buChar char="•"/>
        <a:defRPr sz="6548" kern="1200">
          <a:solidFill>
            <a:schemeClr val="tx1"/>
          </a:solidFill>
          <a:latin typeface="+mn-lt"/>
          <a:ea typeface="+mn-ea"/>
          <a:cs typeface="+mn-cs"/>
        </a:defRPr>
      </a:lvl1pPr>
      <a:lvl2pPr marL="1603743" indent="-534581" algn="l" defTabSz="2138324" rtl="0" eaLnBrk="1" latinLnBrk="0" hangingPunct="1">
        <a:lnSpc>
          <a:spcPct val="90000"/>
        </a:lnSpc>
        <a:spcBef>
          <a:spcPts val="1169"/>
        </a:spcBef>
        <a:buFont typeface="Arial" panose="020B0604020202020204" pitchFamily="34" charset="0"/>
        <a:buChar char="•"/>
        <a:defRPr sz="5612" kern="1200">
          <a:solidFill>
            <a:schemeClr val="tx1"/>
          </a:solidFill>
          <a:latin typeface="+mn-lt"/>
          <a:ea typeface="+mn-ea"/>
          <a:cs typeface="+mn-cs"/>
        </a:defRPr>
      </a:lvl2pPr>
      <a:lvl3pPr marL="2672906" indent="-534581" algn="l" defTabSz="2138324" rtl="0" eaLnBrk="1" latinLnBrk="0" hangingPunct="1">
        <a:lnSpc>
          <a:spcPct val="90000"/>
        </a:lnSpc>
        <a:spcBef>
          <a:spcPts val="1169"/>
        </a:spcBef>
        <a:buFont typeface="Arial" panose="020B0604020202020204" pitchFamily="34" charset="0"/>
        <a:buChar char="•"/>
        <a:defRPr sz="4677" kern="1200">
          <a:solidFill>
            <a:schemeClr val="tx1"/>
          </a:solidFill>
          <a:latin typeface="+mn-lt"/>
          <a:ea typeface="+mn-ea"/>
          <a:cs typeface="+mn-cs"/>
        </a:defRPr>
      </a:lvl3pPr>
      <a:lvl4pPr marL="3742068"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4pPr>
      <a:lvl5pPr marL="4811230"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5pPr>
      <a:lvl6pPr marL="5880392"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6pPr>
      <a:lvl7pPr marL="6949554"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7pPr>
      <a:lvl8pPr marL="8018717"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8pPr>
      <a:lvl9pPr marL="9087879"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9pPr>
    </p:bodyStyle>
    <p:otherStyle>
      <a:defPPr>
        <a:defRPr lang="en-US"/>
      </a:defPPr>
      <a:lvl1pPr marL="0" algn="l" defTabSz="2138324" rtl="0" eaLnBrk="1" latinLnBrk="0" hangingPunct="1">
        <a:defRPr sz="4209" kern="1200">
          <a:solidFill>
            <a:schemeClr val="tx1"/>
          </a:solidFill>
          <a:latin typeface="+mn-lt"/>
          <a:ea typeface="+mn-ea"/>
          <a:cs typeface="+mn-cs"/>
        </a:defRPr>
      </a:lvl1pPr>
      <a:lvl2pPr marL="1069162" algn="l" defTabSz="2138324" rtl="0" eaLnBrk="1" latinLnBrk="0" hangingPunct="1">
        <a:defRPr sz="4209" kern="1200">
          <a:solidFill>
            <a:schemeClr val="tx1"/>
          </a:solidFill>
          <a:latin typeface="+mn-lt"/>
          <a:ea typeface="+mn-ea"/>
          <a:cs typeface="+mn-cs"/>
        </a:defRPr>
      </a:lvl2pPr>
      <a:lvl3pPr marL="2138324" algn="l" defTabSz="2138324" rtl="0" eaLnBrk="1" latinLnBrk="0" hangingPunct="1">
        <a:defRPr sz="4209" kern="1200">
          <a:solidFill>
            <a:schemeClr val="tx1"/>
          </a:solidFill>
          <a:latin typeface="+mn-lt"/>
          <a:ea typeface="+mn-ea"/>
          <a:cs typeface="+mn-cs"/>
        </a:defRPr>
      </a:lvl3pPr>
      <a:lvl4pPr marL="3207487" algn="l" defTabSz="2138324" rtl="0" eaLnBrk="1" latinLnBrk="0" hangingPunct="1">
        <a:defRPr sz="4209" kern="1200">
          <a:solidFill>
            <a:schemeClr val="tx1"/>
          </a:solidFill>
          <a:latin typeface="+mn-lt"/>
          <a:ea typeface="+mn-ea"/>
          <a:cs typeface="+mn-cs"/>
        </a:defRPr>
      </a:lvl4pPr>
      <a:lvl5pPr marL="4276649" algn="l" defTabSz="2138324" rtl="0" eaLnBrk="1" latinLnBrk="0" hangingPunct="1">
        <a:defRPr sz="4209" kern="1200">
          <a:solidFill>
            <a:schemeClr val="tx1"/>
          </a:solidFill>
          <a:latin typeface="+mn-lt"/>
          <a:ea typeface="+mn-ea"/>
          <a:cs typeface="+mn-cs"/>
        </a:defRPr>
      </a:lvl5pPr>
      <a:lvl6pPr marL="5345811" algn="l" defTabSz="2138324" rtl="0" eaLnBrk="1" latinLnBrk="0" hangingPunct="1">
        <a:defRPr sz="4209" kern="1200">
          <a:solidFill>
            <a:schemeClr val="tx1"/>
          </a:solidFill>
          <a:latin typeface="+mn-lt"/>
          <a:ea typeface="+mn-ea"/>
          <a:cs typeface="+mn-cs"/>
        </a:defRPr>
      </a:lvl6pPr>
      <a:lvl7pPr marL="6414973" algn="l" defTabSz="2138324" rtl="0" eaLnBrk="1" latinLnBrk="0" hangingPunct="1">
        <a:defRPr sz="4209" kern="1200">
          <a:solidFill>
            <a:schemeClr val="tx1"/>
          </a:solidFill>
          <a:latin typeface="+mn-lt"/>
          <a:ea typeface="+mn-ea"/>
          <a:cs typeface="+mn-cs"/>
        </a:defRPr>
      </a:lvl7pPr>
      <a:lvl8pPr marL="7484135" algn="l" defTabSz="2138324" rtl="0" eaLnBrk="1" latinLnBrk="0" hangingPunct="1">
        <a:defRPr sz="4209" kern="1200">
          <a:solidFill>
            <a:schemeClr val="tx1"/>
          </a:solidFill>
          <a:latin typeface="+mn-lt"/>
          <a:ea typeface="+mn-ea"/>
          <a:cs typeface="+mn-cs"/>
        </a:defRPr>
      </a:lvl8pPr>
      <a:lvl9pPr marL="8553298" algn="l" defTabSz="2138324" rtl="0" eaLnBrk="1" latinLnBrk="0" hangingPunct="1">
        <a:defRPr sz="420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47" Type="http://schemas.openxmlformats.org/officeDocument/2006/relationships/image" Target="../media/image4.png"/><Relationship Id="rId451" Type="http://schemas.openxmlformats.org/officeDocument/2006/relationships/image" Target="../media/image8.png"/><Relationship Id="rId3" Type="http://schemas.openxmlformats.org/officeDocument/2006/relationships/image" Target="../media/image2.png"/><Relationship Id="rId442" Type="http://schemas.openxmlformats.org/officeDocument/2006/relationships/image" Target="../media/image3.png"/><Relationship Id="rId450" Type="http://schemas.openxmlformats.org/officeDocument/2006/relationships/image" Target="../media/image7.png"/><Relationship Id="rId446" Type="http://schemas.openxmlformats.org/officeDocument/2006/relationships/hyperlink" Target="https://news.gallup.com/poll/28618/us-workers-say-they-waste-about-hour-work-each-day.aspx" TargetMode="External"/><Relationship Id="rId2" Type="http://schemas.openxmlformats.org/officeDocument/2006/relationships/image" Target="../media/image1.png"/><Relationship Id="rId441" Type="http://schemas.openxmlformats.org/officeDocument/2006/relationships/image" Target="../media/image215.png"/><Relationship Id="rId454" Type="http://schemas.microsoft.com/office/2007/relationships/hdphoto" Target="../media/hdphoto1.wdp"/><Relationship Id="rId1" Type="http://schemas.openxmlformats.org/officeDocument/2006/relationships/slideLayout" Target="../slideLayouts/slideLayout1.xml"/><Relationship Id="rId445" Type="http://schemas.openxmlformats.org/officeDocument/2006/relationships/hyperlink" Target="https://www.actitime.com/time-tracking/time-tracking-software-essay" TargetMode="External"/><Relationship Id="rId453" Type="http://schemas.openxmlformats.org/officeDocument/2006/relationships/image" Target="../media/image10.png"/><Relationship Id="rId449" Type="http://schemas.openxmlformats.org/officeDocument/2006/relationships/image" Target="../media/image6.png"/><Relationship Id="rId444" Type="http://schemas.openxmlformats.org/officeDocument/2006/relationships/image" Target="../media/image2.emf"/><Relationship Id="rId452" Type="http://schemas.openxmlformats.org/officeDocument/2006/relationships/image" Target="../media/image9.png"/><Relationship Id="rId4" Type="http://schemas.openxmlformats.org/officeDocument/2006/relationships/customXml" Target="../ink/ink1.xml"/><Relationship Id="rId443" Type="http://schemas.openxmlformats.org/officeDocument/2006/relationships/customXml" Target="../ink/ink2.xml"/><Relationship Id="rId448"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omputer screen&#10;&#10;Description automatically generated">
            <a:extLst>
              <a:ext uri="{FF2B5EF4-FFF2-40B4-BE49-F238E27FC236}">
                <a16:creationId xmlns:a16="http://schemas.microsoft.com/office/drawing/2014/main" id="{A5E661D5-3A7B-4E42-BA94-F0411D9D563C}"/>
              </a:ext>
            </a:extLst>
          </p:cNvPr>
          <p:cNvPicPr>
            <a:picLocks noChangeAspect="1"/>
          </p:cNvPicPr>
          <p:nvPr/>
        </p:nvPicPr>
        <p:blipFill rotWithShape="1">
          <a:blip r:embed="rId2">
            <a:extLst>
              <a:ext uri="{28A0092B-C50C-407E-A947-70E740481C1C}">
                <a14:useLocalDpi xmlns:a14="http://schemas.microsoft.com/office/drawing/2010/main" val="0"/>
              </a:ext>
            </a:extLst>
          </a:blip>
          <a:srcRect t="11840" b="4659"/>
          <a:stretch/>
        </p:blipFill>
        <p:spPr>
          <a:xfrm>
            <a:off x="16575195" y="11284374"/>
            <a:ext cx="3884252" cy="3003789"/>
          </a:xfrm>
          <a:prstGeom prst="rect">
            <a:avLst/>
          </a:prstGeom>
        </p:spPr>
      </p:pic>
      <p:pic>
        <p:nvPicPr>
          <p:cNvPr id="12" name="Picture 11" descr="A screenshot of a computer screen&#10;&#10;Description automatically generated">
            <a:extLst>
              <a:ext uri="{FF2B5EF4-FFF2-40B4-BE49-F238E27FC236}">
                <a16:creationId xmlns:a16="http://schemas.microsoft.com/office/drawing/2014/main" id="{4BC027EE-C5E1-40E1-AFA8-C0803BD0DBDF}"/>
              </a:ext>
            </a:extLst>
          </p:cNvPr>
          <p:cNvPicPr>
            <a:picLocks noChangeAspect="1"/>
          </p:cNvPicPr>
          <p:nvPr/>
        </p:nvPicPr>
        <p:blipFill rotWithShape="1">
          <a:blip r:embed="rId3">
            <a:extLst>
              <a:ext uri="{28A0092B-C50C-407E-A947-70E740481C1C}">
                <a14:useLocalDpi xmlns:a14="http://schemas.microsoft.com/office/drawing/2010/main" val="0"/>
              </a:ext>
            </a:extLst>
          </a:blip>
          <a:srcRect l="6820" t="12993" r="7584" b="4387"/>
          <a:stretch/>
        </p:blipFill>
        <p:spPr>
          <a:xfrm>
            <a:off x="917555" y="23205760"/>
            <a:ext cx="3904965" cy="3890047"/>
          </a:xfrm>
          <a:prstGeom prst="rect">
            <a:avLst/>
          </a:prstGeom>
        </p:spPr>
      </p:pic>
      <p:sp>
        <p:nvSpPr>
          <p:cNvPr id="468" name="Rectangle 467">
            <a:extLst>
              <a:ext uri="{FF2B5EF4-FFF2-40B4-BE49-F238E27FC236}">
                <a16:creationId xmlns:a16="http://schemas.microsoft.com/office/drawing/2014/main" id="{96898DDB-9BDD-4D78-B5BB-D3410BA924B1}"/>
              </a:ext>
            </a:extLst>
          </p:cNvPr>
          <p:cNvSpPr/>
          <p:nvPr/>
        </p:nvSpPr>
        <p:spPr>
          <a:xfrm>
            <a:off x="16527790" y="14357249"/>
            <a:ext cx="3931657" cy="523220"/>
          </a:xfrm>
          <a:prstGeom prst="rect">
            <a:avLst/>
          </a:prstGeom>
        </p:spPr>
        <p:txBody>
          <a:bodyPr wrap="square">
            <a:spAutoFit/>
          </a:bodyPr>
          <a:lstStyle/>
          <a:p>
            <a:r>
              <a:rPr lang="en-IN" sz="1400" dirty="0"/>
              <a:t>Fig.5</a:t>
            </a:r>
            <a:r>
              <a:rPr lang="en-US" sz="1400" dirty="0"/>
              <a:t>. The finished task list page which allows the user to update or delete completed tasks</a:t>
            </a:r>
            <a:endParaRPr lang="en-IN" sz="1400" dirty="0"/>
          </a:p>
        </p:txBody>
      </p:sp>
      <mc:AlternateContent xmlns:mc="http://schemas.openxmlformats.org/markup-compatibility/2006" xmlns:p14="http://schemas.microsoft.com/office/powerpoint/2010/main">
        <mc:Choice Requires="p14">
          <p:contentPart p14:bwMode="auto" r:id="rId4">
            <p14:nvContentPartPr>
              <p14:cNvPr id="515" name="Ink 514">
                <a:extLst>
                  <a:ext uri="{FF2B5EF4-FFF2-40B4-BE49-F238E27FC236}">
                    <a16:creationId xmlns:a16="http://schemas.microsoft.com/office/drawing/2014/main" id="{0E84EF4E-A04A-4A5F-8B2C-A577B0A370F3}"/>
                  </a:ext>
                </a:extLst>
              </p14:cNvPr>
              <p14:cNvContentPartPr/>
              <p14:nvPr/>
            </p14:nvContentPartPr>
            <p14:xfrm>
              <a:off x="17972404" y="750364"/>
              <a:ext cx="360" cy="360"/>
            </p14:xfrm>
          </p:contentPart>
        </mc:Choice>
        <mc:Fallback xmlns="">
          <p:pic>
            <p:nvPicPr>
              <p:cNvPr id="515" name="Ink 514">
                <a:extLst>
                  <a:ext uri="{FF2B5EF4-FFF2-40B4-BE49-F238E27FC236}">
                    <a16:creationId xmlns:a16="http://schemas.microsoft.com/office/drawing/2014/main" id="{0E84EF4E-A04A-4A5F-8B2C-A577B0A370F3}"/>
                  </a:ext>
                </a:extLst>
              </p:cNvPr>
              <p:cNvPicPr/>
              <p:nvPr/>
            </p:nvPicPr>
            <p:blipFill>
              <a:blip r:embed="rId441"/>
              <a:stretch>
                <a:fillRect/>
              </a:stretch>
            </p:blipFill>
            <p:spPr>
              <a:xfrm>
                <a:off x="17968084" y="746044"/>
                <a:ext cx="9000" cy="9000"/>
              </a:xfrm>
              <a:prstGeom prst="rect">
                <a:avLst/>
              </a:prstGeom>
            </p:spPr>
          </p:pic>
        </mc:Fallback>
      </mc:AlternateContent>
      <p:sp>
        <p:nvSpPr>
          <p:cNvPr id="95" name="Rectangle 94">
            <a:extLst>
              <a:ext uri="{FF2B5EF4-FFF2-40B4-BE49-F238E27FC236}">
                <a16:creationId xmlns:a16="http://schemas.microsoft.com/office/drawing/2014/main" id="{FB0D1E87-27C9-4B45-AFD0-47815C5CA3B8}"/>
              </a:ext>
            </a:extLst>
          </p:cNvPr>
          <p:cNvSpPr/>
          <p:nvPr/>
        </p:nvSpPr>
        <p:spPr>
          <a:xfrm>
            <a:off x="5409523" y="10867348"/>
            <a:ext cx="10574473" cy="1077218"/>
          </a:xfrm>
          <a:prstGeom prst="rect">
            <a:avLst/>
          </a:prstGeom>
        </p:spPr>
        <p:txBody>
          <a:bodyPr wrap="square">
            <a:spAutoFit/>
          </a:bodyPr>
          <a:lstStyle/>
          <a:p>
            <a:pPr algn="just"/>
            <a:r>
              <a:rPr lang="en-GB" sz="1600" b="1" dirty="0">
                <a:latin typeface="Times New Roman" panose="02020603050405020304" pitchFamily="18" charset="0"/>
                <a:cs typeface="Times New Roman" panose="02020603050405020304" pitchFamily="18" charset="0"/>
              </a:rPr>
              <a:t>The “Academic Time Tracking tool”, Tick Tick, is developed to allow its users to keep track of the time spent on their activities and also shows how productive they are. It is a simple timer which enables to record the total duration worked on a particular task. Focussing primarily on the development and implementation of the software, I used Jakob Nielsen’s heuristic approach as a study to understand how the user’s approaches can benefit the product’s usage.</a:t>
            </a:r>
            <a:endParaRPr lang="en-IN" sz="1600" b="1" dirty="0">
              <a:latin typeface="Times New Roman" panose="02020603050405020304" pitchFamily="18" charset="0"/>
              <a:cs typeface="Times New Roman" panose="02020603050405020304" pitchFamily="18" charset="0"/>
            </a:endParaRPr>
          </a:p>
        </p:txBody>
      </p:sp>
      <p:sp>
        <p:nvSpPr>
          <p:cNvPr id="105" name="TextBox 104">
            <a:extLst>
              <a:ext uri="{FF2B5EF4-FFF2-40B4-BE49-F238E27FC236}">
                <a16:creationId xmlns:a16="http://schemas.microsoft.com/office/drawing/2014/main" id="{D8E5E449-272A-4221-A28A-17F2B0B7AE66}"/>
              </a:ext>
            </a:extLst>
          </p:cNvPr>
          <p:cNvSpPr txBox="1"/>
          <p:nvPr/>
        </p:nvSpPr>
        <p:spPr>
          <a:xfrm>
            <a:off x="8862151" y="750364"/>
            <a:ext cx="3720372" cy="1200329"/>
          </a:xfrm>
          <a:prstGeom prst="rect">
            <a:avLst/>
          </a:prstGeom>
          <a:noFill/>
        </p:spPr>
        <p:txBody>
          <a:bodyPr wrap="square" rtlCol="0">
            <a:spAutoFit/>
          </a:bodyPr>
          <a:lstStyle/>
          <a:p>
            <a:pPr algn="ctr"/>
            <a:r>
              <a:rPr lang="en-IN" sz="7200" dirty="0">
                <a:latin typeface="Times New Roman" panose="02020603050405020304" pitchFamily="18" charset="0"/>
                <a:cs typeface="Times New Roman" panose="02020603050405020304" pitchFamily="18" charset="0"/>
              </a:rPr>
              <a:t>Tick Tick</a:t>
            </a:r>
          </a:p>
        </p:txBody>
      </p:sp>
      <p:sp>
        <p:nvSpPr>
          <p:cNvPr id="333" name="TextBox 332">
            <a:extLst>
              <a:ext uri="{FF2B5EF4-FFF2-40B4-BE49-F238E27FC236}">
                <a16:creationId xmlns:a16="http://schemas.microsoft.com/office/drawing/2014/main" id="{0FF9E727-74D1-41B3-A715-CC15C095051B}"/>
              </a:ext>
            </a:extLst>
          </p:cNvPr>
          <p:cNvSpPr txBox="1"/>
          <p:nvPr/>
        </p:nvSpPr>
        <p:spPr>
          <a:xfrm>
            <a:off x="7789607" y="2212783"/>
            <a:ext cx="5804410" cy="584775"/>
          </a:xfrm>
          <a:prstGeom prst="rect">
            <a:avLst/>
          </a:prstGeom>
          <a:noFill/>
        </p:spPr>
        <p:txBody>
          <a:bodyPr wrap="none" rtlCol="0">
            <a:spAutoFit/>
          </a:bodyPr>
          <a:lstStyle/>
          <a:p>
            <a:pPr algn="ctr"/>
            <a:r>
              <a:rPr lang="en-IN" sz="3200" dirty="0">
                <a:solidFill>
                  <a:schemeClr val="bg1">
                    <a:lumMod val="50000"/>
                  </a:schemeClr>
                </a:solidFill>
                <a:latin typeface="Times New Roman" panose="02020603050405020304" pitchFamily="18" charset="0"/>
                <a:cs typeface="Times New Roman" panose="02020603050405020304" pitchFamily="18" charset="0"/>
              </a:rPr>
              <a:t>A tool for Academic time tracking</a:t>
            </a:r>
          </a:p>
        </p:txBody>
      </p:sp>
      <p:pic>
        <p:nvPicPr>
          <p:cNvPr id="464" name="Picture 463">
            <a:extLst>
              <a:ext uri="{FF2B5EF4-FFF2-40B4-BE49-F238E27FC236}">
                <a16:creationId xmlns:a16="http://schemas.microsoft.com/office/drawing/2014/main" id="{E9D2E0BA-AD7E-4D5C-82CE-B3D4B581540E}"/>
              </a:ext>
            </a:extLst>
          </p:cNvPr>
          <p:cNvPicPr>
            <a:picLocks noChangeAspect="1"/>
          </p:cNvPicPr>
          <p:nvPr/>
        </p:nvPicPr>
        <p:blipFill rotWithShape="1">
          <a:blip r:embed="rId442">
            <a:extLst>
              <a:ext uri="{28A0092B-C50C-407E-A947-70E740481C1C}">
                <a14:useLocalDpi xmlns:a14="http://schemas.microsoft.com/office/drawing/2010/main" val="0"/>
              </a:ext>
            </a:extLst>
          </a:blip>
          <a:srcRect l="75986" t="93635" r="1971" b="1215"/>
          <a:stretch/>
        </p:blipFill>
        <p:spPr>
          <a:xfrm>
            <a:off x="16424330" y="28471856"/>
            <a:ext cx="4713550" cy="1557781"/>
          </a:xfrm>
          <a:prstGeom prst="rect">
            <a:avLst/>
          </a:prstGeom>
        </p:spPr>
      </p:pic>
      <mc:AlternateContent xmlns:mc="http://schemas.openxmlformats.org/markup-compatibility/2006" xmlns:p14="http://schemas.microsoft.com/office/powerpoint/2010/main">
        <mc:Choice Requires="p14">
          <p:contentPart p14:bwMode="auto" r:id="rId443">
            <p14:nvContentPartPr>
              <p14:cNvPr id="18" name="Ink 17">
                <a:extLst>
                  <a:ext uri="{FF2B5EF4-FFF2-40B4-BE49-F238E27FC236}">
                    <a16:creationId xmlns:a16="http://schemas.microsoft.com/office/drawing/2014/main" id="{782A79AA-7A68-4B64-B6D5-4EA0ADD82880}"/>
                  </a:ext>
                </a:extLst>
              </p14:cNvPr>
              <p14:cNvContentPartPr/>
              <p14:nvPr/>
            </p14:nvContentPartPr>
            <p14:xfrm>
              <a:off x="0" y="28372395"/>
              <a:ext cx="21360326" cy="360"/>
            </p14:xfrm>
          </p:contentPart>
        </mc:Choice>
        <mc:Fallback xmlns="">
          <p:pic>
            <p:nvPicPr>
              <p:cNvPr id="18" name="Ink 17">
                <a:extLst>
                  <a:ext uri="{FF2B5EF4-FFF2-40B4-BE49-F238E27FC236}">
                    <a16:creationId xmlns:a16="http://schemas.microsoft.com/office/drawing/2014/main" id="{782A79AA-7A68-4B64-B6D5-4EA0ADD82880}"/>
                  </a:ext>
                </a:extLst>
              </p:cNvPr>
              <p:cNvPicPr/>
              <p:nvPr/>
            </p:nvPicPr>
            <p:blipFill>
              <a:blip r:embed="rId444"/>
              <a:stretch>
                <a:fillRect/>
              </a:stretch>
            </p:blipFill>
            <p:spPr>
              <a:xfrm>
                <a:off x="-18000" y="28354395"/>
                <a:ext cx="21395966" cy="36000"/>
              </a:xfrm>
              <a:prstGeom prst="rect">
                <a:avLst/>
              </a:prstGeom>
            </p:spPr>
          </p:pic>
        </mc:Fallback>
      </mc:AlternateContent>
      <p:sp>
        <p:nvSpPr>
          <p:cNvPr id="19" name="Rectangle 18">
            <a:extLst>
              <a:ext uri="{FF2B5EF4-FFF2-40B4-BE49-F238E27FC236}">
                <a16:creationId xmlns:a16="http://schemas.microsoft.com/office/drawing/2014/main" id="{CED297B2-7C54-4514-8532-EB268B4BCAEC}"/>
              </a:ext>
            </a:extLst>
          </p:cNvPr>
          <p:cNvSpPr/>
          <p:nvPr/>
        </p:nvSpPr>
        <p:spPr>
          <a:xfrm>
            <a:off x="2296475" y="28408525"/>
            <a:ext cx="6042211" cy="1631216"/>
          </a:xfrm>
          <a:prstGeom prst="rect">
            <a:avLst/>
          </a:prstGeom>
        </p:spPr>
        <p:txBody>
          <a:bodyPr wrap="square">
            <a:spAutoFit/>
          </a:bodyPr>
          <a:lstStyle/>
          <a:p>
            <a:r>
              <a:rPr lang="en-GB" sz="1000" dirty="0">
                <a:latin typeface="Times New Roman" panose="02020603050405020304" pitchFamily="18" charset="0"/>
                <a:cs typeface="Times New Roman" panose="02020603050405020304" pitchFamily="18" charset="0"/>
              </a:rPr>
              <a:t>Actitime.com. (2020).</a:t>
            </a:r>
            <a:r>
              <a:rPr lang="en-GB" sz="1000" i="1" dirty="0">
                <a:latin typeface="Times New Roman" panose="02020603050405020304" pitchFamily="18" charset="0"/>
                <a:cs typeface="Times New Roman" panose="02020603050405020304" pitchFamily="18" charset="0"/>
              </a:rPr>
              <a:t> Time-Tracking: The Complete Guide. </a:t>
            </a:r>
            <a:r>
              <a:rPr lang="en-GB" sz="1000" dirty="0">
                <a:latin typeface="Times New Roman" panose="02020603050405020304" pitchFamily="18" charset="0"/>
                <a:cs typeface="Times New Roman" panose="02020603050405020304" pitchFamily="18" charset="0"/>
              </a:rPr>
              <a:t>[online] Available at: </a:t>
            </a:r>
            <a:r>
              <a:rPr lang="en-GB" sz="1000" u="sng" dirty="0">
                <a:latin typeface="Times New Roman" panose="02020603050405020304" pitchFamily="18" charset="0"/>
                <a:cs typeface="Times New Roman" panose="02020603050405020304" pitchFamily="18" charset="0"/>
                <a:hlinkClick r:id="rId445"/>
              </a:rPr>
              <a:t>https://www.actitime.com/time-tracking/time-tracking-software-essay</a:t>
            </a:r>
            <a:r>
              <a:rPr lang="en-GB" sz="1000" dirty="0">
                <a:latin typeface="Times New Roman" panose="02020603050405020304" pitchFamily="18" charset="0"/>
                <a:cs typeface="Times New Roman" panose="02020603050405020304" pitchFamily="18" charset="0"/>
              </a:rPr>
              <a:t> [Accessed 6 May. 2020].</a:t>
            </a:r>
            <a:endParaRPr lang="en-US" sz="1000" dirty="0">
              <a:latin typeface="Times New Roman" panose="02020603050405020304" pitchFamily="18" charset="0"/>
              <a:cs typeface="Times New Roman" panose="02020603050405020304" pitchFamily="18" charset="0"/>
            </a:endParaRPr>
          </a:p>
          <a:p>
            <a:r>
              <a:rPr lang="en-GB" sz="1000" dirty="0">
                <a:latin typeface="Times New Roman" panose="02020603050405020304" pitchFamily="18" charset="0"/>
                <a:cs typeface="Times New Roman" panose="02020603050405020304" pitchFamily="18" charset="0"/>
              </a:rPr>
              <a:t>Britton, B.K. and </a:t>
            </a:r>
            <a:r>
              <a:rPr lang="en-GB" sz="1000" dirty="0" err="1">
                <a:latin typeface="Times New Roman" panose="02020603050405020304" pitchFamily="18" charset="0"/>
                <a:cs typeface="Times New Roman" panose="02020603050405020304" pitchFamily="18" charset="0"/>
              </a:rPr>
              <a:t>Tesser</a:t>
            </a:r>
            <a:r>
              <a:rPr lang="en-GB" sz="1000" dirty="0">
                <a:latin typeface="Times New Roman" panose="02020603050405020304" pitchFamily="18" charset="0"/>
                <a:cs typeface="Times New Roman" panose="02020603050405020304" pitchFamily="18" charset="0"/>
              </a:rPr>
              <a:t>, A. (1991), “Effects of time-management practices on college grades”, </a:t>
            </a:r>
            <a:r>
              <a:rPr lang="en-GB" sz="1000" i="1" dirty="0">
                <a:latin typeface="Times New Roman" panose="02020603050405020304" pitchFamily="18" charset="0"/>
                <a:cs typeface="Times New Roman" panose="02020603050405020304" pitchFamily="18" charset="0"/>
              </a:rPr>
              <a:t>Journal of Educational Psychology</a:t>
            </a:r>
            <a:r>
              <a:rPr lang="en-GB" sz="1000" dirty="0">
                <a:latin typeface="Times New Roman" panose="02020603050405020304" pitchFamily="18" charset="0"/>
                <a:cs typeface="Times New Roman" panose="02020603050405020304" pitchFamily="18" charset="0"/>
              </a:rPr>
              <a:t>, Vol. 83, pp. 405-10.</a:t>
            </a:r>
          </a:p>
          <a:p>
            <a:r>
              <a:rPr lang="en-GB" sz="1000" dirty="0">
                <a:latin typeface="Times New Roman" panose="02020603050405020304" pitchFamily="18" charset="0"/>
                <a:cs typeface="Times New Roman" panose="02020603050405020304" pitchFamily="18" charset="0"/>
              </a:rPr>
              <a:t>Farmer, S. and Seers, A. (2004), “Time enough to work: employee motivation and entrainment in the workplace”, </a:t>
            </a:r>
            <a:r>
              <a:rPr lang="en-GB" sz="1000" i="1" dirty="0">
                <a:latin typeface="Times New Roman" panose="02020603050405020304" pitchFamily="18" charset="0"/>
                <a:cs typeface="Times New Roman" panose="02020603050405020304" pitchFamily="18" charset="0"/>
              </a:rPr>
              <a:t>Time &amp; Society</a:t>
            </a:r>
            <a:r>
              <a:rPr lang="en-GB" sz="1000" dirty="0">
                <a:latin typeface="Times New Roman" panose="02020603050405020304" pitchFamily="18" charset="0"/>
                <a:cs typeface="Times New Roman" panose="02020603050405020304" pitchFamily="18" charset="0"/>
              </a:rPr>
              <a:t>, Vol. 13, pp. 265-84.  </a:t>
            </a:r>
            <a:endParaRPr lang="en-IN" sz="1000" dirty="0">
              <a:latin typeface="Times New Roman" panose="02020603050405020304" pitchFamily="18" charset="0"/>
              <a:cs typeface="Times New Roman" panose="02020603050405020304" pitchFamily="18" charset="0"/>
            </a:endParaRPr>
          </a:p>
          <a:p>
            <a:r>
              <a:rPr lang="en-GB" sz="1000" dirty="0">
                <a:latin typeface="Times New Roman" panose="02020603050405020304" pitchFamily="18" charset="0"/>
                <a:cs typeface="Times New Roman" panose="02020603050405020304" pitchFamily="18" charset="0"/>
              </a:rPr>
              <a:t>Gallup, I., 2007. </a:t>
            </a:r>
            <a:r>
              <a:rPr lang="en-GB" sz="1000" i="1" dirty="0">
                <a:latin typeface="Times New Roman" panose="02020603050405020304" pitchFamily="18" charset="0"/>
                <a:cs typeface="Times New Roman" panose="02020603050405020304" pitchFamily="18" charset="0"/>
              </a:rPr>
              <a:t>U.S. Workers Say They Waste About An Hour At Work Each Day</a:t>
            </a:r>
            <a:r>
              <a:rPr lang="en-GB" sz="1000" dirty="0">
                <a:latin typeface="Times New Roman" panose="02020603050405020304" pitchFamily="18" charset="0"/>
                <a:cs typeface="Times New Roman" panose="02020603050405020304" pitchFamily="18" charset="0"/>
              </a:rPr>
              <a:t>. [online] Gallup.com. Available at: </a:t>
            </a:r>
            <a:r>
              <a:rPr lang="en-GB" sz="1000" u="sng" dirty="0">
                <a:latin typeface="Times New Roman" panose="02020603050405020304" pitchFamily="18" charset="0"/>
                <a:cs typeface="Times New Roman" panose="02020603050405020304" pitchFamily="18" charset="0"/>
                <a:hlinkClick r:id="rId446"/>
              </a:rPr>
              <a:t>https://news.gallup.com/poll/28618/us-workers-say-they-waste-about-hour-work-each-day.aspx</a:t>
            </a:r>
            <a:r>
              <a:rPr lang="en-GB" sz="1000" dirty="0">
                <a:latin typeface="Times New Roman" panose="02020603050405020304" pitchFamily="18" charset="0"/>
                <a:cs typeface="Times New Roman" panose="02020603050405020304" pitchFamily="18" charset="0"/>
              </a:rPr>
              <a:t>  [Accessed 3 May 2020]. </a:t>
            </a:r>
          </a:p>
          <a:p>
            <a:r>
              <a:rPr lang="en-GB" sz="1000" dirty="0">
                <a:latin typeface="Times New Roman" panose="02020603050405020304" pitchFamily="18" charset="0"/>
                <a:cs typeface="Times New Roman" panose="02020603050405020304" pitchFamily="18" charset="0"/>
              </a:rPr>
              <a:t>Martin, R.C., 2002. </a:t>
            </a:r>
            <a:r>
              <a:rPr lang="en-GB" sz="1000" i="1" dirty="0">
                <a:latin typeface="Times New Roman" panose="02020603050405020304" pitchFamily="18" charset="0"/>
                <a:cs typeface="Times New Roman" panose="02020603050405020304" pitchFamily="18" charset="0"/>
              </a:rPr>
              <a:t>Agile software development: principles, patterns, and practices</a:t>
            </a:r>
            <a:r>
              <a:rPr lang="en-GB" sz="1000" dirty="0">
                <a:latin typeface="Times New Roman" panose="02020603050405020304" pitchFamily="18" charset="0"/>
                <a:cs typeface="Times New Roman" panose="02020603050405020304" pitchFamily="18" charset="0"/>
              </a:rPr>
              <a:t>. Prentice Hall. </a:t>
            </a:r>
            <a:endParaRPr lang="en-IN" sz="1000" baseline="30000" dirty="0">
              <a:solidFill>
                <a:srgbClr val="000000"/>
              </a:solidFill>
              <a:latin typeface="Times New Roman" panose="02020603050405020304" pitchFamily="18" charset="0"/>
              <a:cs typeface="Times New Roman" panose="02020603050405020304" pitchFamily="18" charset="0"/>
            </a:endParaRPr>
          </a:p>
        </p:txBody>
      </p:sp>
      <p:sp>
        <p:nvSpPr>
          <p:cNvPr id="467" name="Rectangle 466">
            <a:extLst>
              <a:ext uri="{FF2B5EF4-FFF2-40B4-BE49-F238E27FC236}">
                <a16:creationId xmlns:a16="http://schemas.microsoft.com/office/drawing/2014/main" id="{DC90B495-6D97-45C2-A15E-415048F953F8}"/>
              </a:ext>
            </a:extLst>
          </p:cNvPr>
          <p:cNvSpPr/>
          <p:nvPr/>
        </p:nvSpPr>
        <p:spPr>
          <a:xfrm>
            <a:off x="890864" y="22302454"/>
            <a:ext cx="3931656" cy="523220"/>
          </a:xfrm>
          <a:prstGeom prst="rect">
            <a:avLst/>
          </a:prstGeom>
        </p:spPr>
        <p:txBody>
          <a:bodyPr wrap="square">
            <a:spAutoFit/>
          </a:bodyPr>
          <a:lstStyle/>
          <a:p>
            <a:r>
              <a:rPr lang="en-IN" sz="1400" dirty="0"/>
              <a:t>Fig.3. The Registration page which lets user to register </a:t>
            </a:r>
          </a:p>
        </p:txBody>
      </p:sp>
      <p:sp>
        <p:nvSpPr>
          <p:cNvPr id="470" name="Rectangle 469">
            <a:extLst>
              <a:ext uri="{FF2B5EF4-FFF2-40B4-BE49-F238E27FC236}">
                <a16:creationId xmlns:a16="http://schemas.microsoft.com/office/drawing/2014/main" id="{67A30306-7625-4FC3-A839-A81048DA9598}"/>
              </a:ext>
            </a:extLst>
          </p:cNvPr>
          <p:cNvSpPr/>
          <p:nvPr/>
        </p:nvSpPr>
        <p:spPr>
          <a:xfrm>
            <a:off x="16507084" y="22397571"/>
            <a:ext cx="3895213" cy="523220"/>
          </a:xfrm>
          <a:prstGeom prst="rect">
            <a:avLst/>
          </a:prstGeom>
        </p:spPr>
        <p:txBody>
          <a:bodyPr wrap="square">
            <a:spAutoFit/>
          </a:bodyPr>
          <a:lstStyle/>
          <a:p>
            <a:r>
              <a:rPr lang="en-IN" sz="1400" dirty="0"/>
              <a:t>Fig.7. The finished tasks list after deleting one of  the task.</a:t>
            </a:r>
          </a:p>
        </p:txBody>
      </p:sp>
      <p:cxnSp>
        <p:nvCxnSpPr>
          <p:cNvPr id="472" name="Straight Connector 471">
            <a:extLst>
              <a:ext uri="{FF2B5EF4-FFF2-40B4-BE49-F238E27FC236}">
                <a16:creationId xmlns:a16="http://schemas.microsoft.com/office/drawing/2014/main" id="{9C78B70C-A113-4F68-8C77-83C1CD39E8EF}"/>
              </a:ext>
            </a:extLst>
          </p:cNvPr>
          <p:cNvCxnSpPr>
            <a:cxnSpLocks/>
          </p:cNvCxnSpPr>
          <p:nvPr/>
        </p:nvCxnSpPr>
        <p:spPr>
          <a:xfrm>
            <a:off x="0" y="1873487"/>
            <a:ext cx="8183301" cy="0"/>
          </a:xfrm>
          <a:prstGeom prst="line">
            <a:avLst/>
          </a:prstGeom>
        </p:spPr>
        <p:style>
          <a:lnRef idx="1">
            <a:schemeClr val="dk1"/>
          </a:lnRef>
          <a:fillRef idx="0">
            <a:schemeClr val="dk1"/>
          </a:fillRef>
          <a:effectRef idx="0">
            <a:schemeClr val="dk1"/>
          </a:effectRef>
          <a:fontRef idx="minor">
            <a:schemeClr val="tx1"/>
          </a:fontRef>
        </p:style>
      </p:cxnSp>
      <p:cxnSp>
        <p:nvCxnSpPr>
          <p:cNvPr id="473" name="Straight Connector 472">
            <a:extLst>
              <a:ext uri="{FF2B5EF4-FFF2-40B4-BE49-F238E27FC236}">
                <a16:creationId xmlns:a16="http://schemas.microsoft.com/office/drawing/2014/main" id="{C72EAE99-06A2-468C-A6A3-5F2FEFE5220D}"/>
              </a:ext>
            </a:extLst>
          </p:cNvPr>
          <p:cNvCxnSpPr>
            <a:cxnSpLocks/>
          </p:cNvCxnSpPr>
          <p:nvPr/>
        </p:nvCxnSpPr>
        <p:spPr>
          <a:xfrm>
            <a:off x="13435763" y="1873487"/>
            <a:ext cx="7924563" cy="0"/>
          </a:xfrm>
          <a:prstGeom prst="line">
            <a:avLst/>
          </a:prstGeom>
        </p:spPr>
        <p:style>
          <a:lnRef idx="1">
            <a:schemeClr val="dk1"/>
          </a:lnRef>
          <a:fillRef idx="0">
            <a:schemeClr val="dk1"/>
          </a:fillRef>
          <a:effectRef idx="0">
            <a:schemeClr val="dk1"/>
          </a:effectRef>
          <a:fontRef idx="minor">
            <a:schemeClr val="tx1"/>
          </a:fontRef>
        </p:style>
      </p:cxnSp>
      <p:sp>
        <p:nvSpPr>
          <p:cNvPr id="474" name="TextBox 473">
            <a:extLst>
              <a:ext uri="{FF2B5EF4-FFF2-40B4-BE49-F238E27FC236}">
                <a16:creationId xmlns:a16="http://schemas.microsoft.com/office/drawing/2014/main" id="{47A9EC5B-CF9C-41DE-8F6C-F268F3C207A8}"/>
              </a:ext>
            </a:extLst>
          </p:cNvPr>
          <p:cNvSpPr txBox="1"/>
          <p:nvPr/>
        </p:nvSpPr>
        <p:spPr>
          <a:xfrm>
            <a:off x="5317580" y="11744816"/>
            <a:ext cx="4871070" cy="16558379"/>
          </a:xfrm>
          <a:prstGeom prst="rect">
            <a:avLst/>
          </a:prstGeom>
          <a:noFill/>
        </p:spPr>
        <p:txBody>
          <a:bodyPr wrap="square" rtlCol="0">
            <a:spAutoFit/>
          </a:bodyPr>
          <a:lstStyle/>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Introduction</a:t>
            </a:r>
          </a:p>
          <a:p>
            <a:pPr algn="just"/>
            <a:r>
              <a:rPr lang="en-IN" sz="1600" dirty="0">
                <a:latin typeface="Times New Roman" panose="02020603050405020304" pitchFamily="18" charset="0"/>
                <a:cs typeface="Times New Roman" panose="02020603050405020304" pitchFamily="18" charset="0"/>
              </a:rPr>
              <a:t>In this project, </a:t>
            </a:r>
            <a:r>
              <a:rPr lang="en-GB" sz="1600" dirty="0">
                <a:latin typeface="Times New Roman" panose="02020603050405020304" pitchFamily="18" charset="0"/>
                <a:cs typeface="Times New Roman" panose="02020603050405020304" pitchFamily="18" charset="0"/>
              </a:rPr>
              <a:t>a simple time tracking software has been built to track the user's activity on a desktop. It is a timer-based time tracking technology where the software records the work performed.  The activities performed by the user will be stored in the database for the analysis and future use. Fully understanding major patterns and seeing the work dynamics becomes easier by comparing similar details for present and past times. This method helps to automatically process data and get correct results in less time.</a:t>
            </a:r>
            <a:r>
              <a:rPr lang="en-GB" dirty="0"/>
              <a:t> </a:t>
            </a:r>
            <a:r>
              <a:rPr lang="en-GB" sz="1600" dirty="0">
                <a:latin typeface="Times New Roman" panose="02020603050405020304" pitchFamily="18" charset="0"/>
                <a:cs typeface="Times New Roman" panose="02020603050405020304" pitchFamily="18" charset="0"/>
              </a:rPr>
              <a:t>The objective is to design and provide a comprehensive and effective time tracking system. </a:t>
            </a:r>
          </a:p>
          <a:p>
            <a:pPr algn="just"/>
            <a:endParaRPr lang="en-US" sz="16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Rationale</a:t>
            </a:r>
          </a:p>
          <a:p>
            <a:pPr algn="just"/>
            <a:r>
              <a:rPr lang="en-US" sz="1600" dirty="0">
                <a:latin typeface="Times New Roman" panose="02020603050405020304" pitchFamily="18" charset="0"/>
                <a:cs typeface="Times New Roman" panose="02020603050405020304" pitchFamily="18" charset="0"/>
              </a:rPr>
              <a:t>Today, time is considered as one of employee's most important assets, and timekeeping is one of the most powerful methods for not just for measuring and justifying payable amounts but is also for evaluating efficiency and to maximize workflow. </a:t>
            </a:r>
            <a:r>
              <a:rPr lang="en-GB" sz="1600" dirty="0">
                <a:latin typeface="Times New Roman" panose="02020603050405020304" pitchFamily="18" charset="0"/>
                <a:cs typeface="Times New Roman" panose="02020603050405020304" pitchFamily="18" charset="0"/>
              </a:rPr>
              <a:t>When we know which activities take the most of our time, we will start to think about whether the time spent is productive or not. To regulate that, one of the elementary and prevalent ways of understanding performance and calculating is to measure the time spent on work. To achieve this, the rationale of ‘Academic Time Tracking’ evolved. </a:t>
            </a:r>
          </a:p>
          <a:p>
            <a:endParaRPr lang="en-GB" dirty="0"/>
          </a:p>
          <a:p>
            <a:r>
              <a:rPr lang="en-GB" sz="2400" dirty="0">
                <a:latin typeface="Times New Roman" panose="02020603050405020304" pitchFamily="18" charset="0"/>
                <a:cs typeface="Times New Roman" panose="02020603050405020304" pitchFamily="18" charset="0"/>
              </a:rPr>
              <a:t>Development</a:t>
            </a:r>
          </a:p>
          <a:p>
            <a:pPr algn="just"/>
            <a:r>
              <a:rPr lang="en-GB" sz="1600" dirty="0">
                <a:latin typeface="Times New Roman" panose="02020603050405020304" pitchFamily="18" charset="0"/>
                <a:cs typeface="Times New Roman" panose="02020603050405020304" pitchFamily="18" charset="0"/>
              </a:rPr>
              <a:t>The software developed for the project has started by gathering requirements to depict a procedure to define the set guidelines, deadline, scope, boundaries of work and a schedule for the entire phase of the project. A list of requirements are agreed mutually between me and the supervisor. Once the adequate requirements are gathered, the initial development of the software has begun using Agile techniques. Firstly, the literature has been studied related to the project and relevant matter useful for the project is obtained. Then a list of stakeholders, user stories, design brief and advantages &amp; dis-advantages for the potential users has been developed. Later the design is produced using techniques like mind mapping, storyboarding and wireframes to show how the product is going to be and  who are the potential users with a simple persona. </a:t>
            </a:r>
          </a:p>
          <a:p>
            <a:pPr algn="just"/>
            <a:endParaRPr lang="en-GB" sz="1600" dirty="0">
              <a:latin typeface="Times New Roman" panose="02020603050405020304" pitchFamily="18" charset="0"/>
              <a:cs typeface="Times New Roman" panose="02020603050405020304" pitchFamily="18" charset="0"/>
            </a:endParaRPr>
          </a:p>
          <a:p>
            <a:pPr algn="just"/>
            <a:r>
              <a:rPr lang="en-GB" sz="1600" dirty="0">
                <a:latin typeface="Times New Roman" panose="02020603050405020304" pitchFamily="18" charset="0"/>
                <a:cs typeface="Times New Roman" panose="02020603050405020304" pitchFamily="18" charset="0"/>
              </a:rPr>
              <a:t>Moving forward, a login and registration page was setup using HTML5 and CSS3 on Atom text editor. The work done has no backend links which means that it is only plane html and </a:t>
            </a:r>
            <a:r>
              <a:rPr lang="en-GB" sz="1600" dirty="0" err="1">
                <a:latin typeface="Times New Roman" panose="02020603050405020304" pitchFamily="18" charset="0"/>
                <a:cs typeface="Times New Roman" panose="02020603050405020304" pitchFamily="18" charset="0"/>
              </a:rPr>
              <a:t>css</a:t>
            </a:r>
            <a:r>
              <a:rPr lang="en-GB" sz="1600" dirty="0">
                <a:latin typeface="Times New Roman" panose="02020603050405020304" pitchFamily="18" charset="0"/>
                <a:cs typeface="Times New Roman" panose="02020603050405020304" pitchFamily="18" charset="0"/>
              </a:rPr>
              <a:t> leading the user to nowhere. It is done to show how the website opening looks like and how the registration and login process would be. Later by using JavaScript the links were created to allow the user to land on the desired page, making sure the links are proper with no errors. An external UI framework called Bootstrap has been used to build web pages for a simple and tidy look. The predesigned templates also helped to build the front end easier and quicker. </a:t>
            </a:r>
            <a:r>
              <a:rPr lang="en-GB" sz="1400" dirty="0">
                <a:latin typeface="Times New Roman" panose="02020603050405020304" pitchFamily="18" charset="0"/>
                <a:cs typeface="Times New Roman" panose="02020603050405020304" pitchFamily="18" charset="0"/>
              </a:rPr>
              <a:t>Then the code to run the timer and track the activity of the user has been written </a:t>
            </a:r>
            <a:r>
              <a:rPr lang="en-GB" sz="1600" dirty="0">
                <a:latin typeface="Times New Roman" panose="02020603050405020304" pitchFamily="18" charset="0"/>
                <a:cs typeface="Times New Roman" panose="02020603050405020304" pitchFamily="18" charset="0"/>
              </a:rPr>
              <a:t>using the JSP servlets to insert Java code into html pages, JDBC to handle the connection to the database, Java as the programming language and MySQL as the database to store and record data. The NetBeans glassfish server is used as a web server i.e., for handling HTTP requests</a:t>
            </a:r>
            <a:endParaRPr lang="en-IN" sz="1600" dirty="0">
              <a:latin typeface="Times New Roman" panose="02020603050405020304" pitchFamily="18" charset="0"/>
              <a:cs typeface="Times New Roman" panose="02020603050405020304" pitchFamily="18" charset="0"/>
            </a:endParaRPr>
          </a:p>
        </p:txBody>
      </p:sp>
      <p:sp>
        <p:nvSpPr>
          <p:cNvPr id="476" name="TextBox 475">
            <a:extLst>
              <a:ext uri="{FF2B5EF4-FFF2-40B4-BE49-F238E27FC236}">
                <a16:creationId xmlns:a16="http://schemas.microsoft.com/office/drawing/2014/main" id="{278978CC-A80E-459B-B2C0-F4465D3ACB2D}"/>
              </a:ext>
            </a:extLst>
          </p:cNvPr>
          <p:cNvSpPr txBox="1"/>
          <p:nvPr/>
        </p:nvSpPr>
        <p:spPr>
          <a:xfrm>
            <a:off x="10802545" y="12190787"/>
            <a:ext cx="5215133" cy="17604819"/>
          </a:xfrm>
          <a:prstGeom prst="rect">
            <a:avLst/>
          </a:prstGeom>
          <a:noFill/>
        </p:spPr>
        <p:txBody>
          <a:bodyPr wrap="square" rtlCol="0">
            <a:spAutoFit/>
          </a:bodyPr>
          <a:lstStyle/>
          <a:p>
            <a:pPr algn="just"/>
            <a:r>
              <a:rPr lang="en-GB" sz="1600" dirty="0">
                <a:latin typeface="Times New Roman" panose="02020603050405020304" pitchFamily="18" charset="0"/>
                <a:cs typeface="Times New Roman" panose="02020603050405020304" pitchFamily="18" charset="0"/>
              </a:rPr>
              <a:t>from browsers.</a:t>
            </a:r>
            <a:r>
              <a:rPr lang="en-GB" sz="1400" dirty="0">
                <a:latin typeface="Times New Roman" panose="02020603050405020304" pitchFamily="18" charset="0"/>
                <a:cs typeface="Times New Roman" panose="02020603050405020304" pitchFamily="18" charset="0"/>
              </a:rPr>
              <a:t> </a:t>
            </a:r>
            <a:r>
              <a:rPr lang="en-GB" sz="1600" dirty="0">
                <a:latin typeface="Times New Roman" panose="02020603050405020304" pitchFamily="18" charset="0"/>
                <a:cs typeface="Times New Roman" panose="02020603050405020304" pitchFamily="18" charset="0"/>
              </a:rPr>
              <a:t>This is achieved with the help of some online lectures, previous modules, trusted and recognized websites and some previous work done by various developers on GitHub. The timer interface has been updated and modified according to the user requirements as we progressed further. On the later stage, the supervisor requested to show the user activity and tasks performed using a pie chart. So that, the user can get the overview of their performance. </a:t>
            </a:r>
          </a:p>
          <a:p>
            <a:pPr algn="just"/>
            <a:endParaRPr lang="en-GB" sz="1600" dirty="0">
              <a:latin typeface="Times New Roman" panose="02020603050405020304" pitchFamily="18" charset="0"/>
              <a:cs typeface="Times New Roman" panose="02020603050405020304" pitchFamily="18" charset="0"/>
            </a:endParaRPr>
          </a:p>
          <a:p>
            <a:pPr algn="just"/>
            <a:r>
              <a:rPr lang="en-GB" sz="1600" dirty="0">
                <a:latin typeface="Times New Roman" panose="02020603050405020304" pitchFamily="18" charset="0"/>
                <a:cs typeface="Times New Roman" panose="02020603050405020304" pitchFamily="18" charset="0"/>
              </a:rPr>
              <a:t>After landing on the webpage, the user would be able to view the login page. Using the login details, the user can login and start using the application. If they haven’t registered before, then they need to go on to the registration page by clicking on the “don’t have an account” button located at the bottom left of the login page. Once they click on that, it will be redirected to the registration page, where they can register themselves by providing the username, email address and a password that they can remember. After registration, an alert message pops on the screen saying, “successfully registered” and then will be redirected back to the login page. Now using those details, they have registered with, they will be able to login. Providing wrong log in details will end up with an alert message saying ‘sorry! Invalid username or password’.</a:t>
            </a:r>
          </a:p>
          <a:p>
            <a:pPr algn="just"/>
            <a:endParaRPr lang="en-GB" sz="1600" dirty="0">
              <a:latin typeface="Times New Roman" panose="02020603050405020304" pitchFamily="18" charset="0"/>
              <a:cs typeface="Times New Roman" panose="02020603050405020304" pitchFamily="18" charset="0"/>
            </a:endParaRPr>
          </a:p>
          <a:p>
            <a:pPr algn="just"/>
            <a:r>
              <a:rPr lang="en-GB" sz="1600" dirty="0">
                <a:latin typeface="Times New Roman" panose="02020603050405020304" pitchFamily="18" charset="0"/>
                <a:cs typeface="Times New Roman" panose="02020603050405020304" pitchFamily="18" charset="0"/>
              </a:rPr>
              <a:t>After successful login they will be receiving another alert message displaying Welcome and the user’s username provided. By clicking on the ‘OK’ button, the provided details will be registered in the database under the table name register. Then they can proceed to the timer page where they can run the timer after mentioning the Task name and Task project name. After mentioning, they need to click on the start button for the timer to start recording and can click on the stop button to stop the timer. The clear button is to clear in case any errors made. The finish button is to save the recorded details and display in the user task layout. The submit button at the bottom of user current task will allow the data recorded to be stored on to the database under the table name task. Taking the users time spent on the different tasks, a pie chart is generated. This chart shows the percentage of time, the user has spent on their tasks. It is to get a better understanding where he is spending more time and will give a little overview of their performance. The ‘view all tasks’ button will let us land on ‘Your Task List’ page where we will be able to see all the tasks performed. Here we can update or delete our finished tasks if wanted to. The ‘Go Back’ button will redirect back the timer page and allow the user to continue using the software. The logout button at the bottom left corner will logout the user and will be redirected to the login page. This is how the software functions and is developed keeping in mind the potential users and making sure its user friendly.</a:t>
            </a:r>
          </a:p>
          <a:p>
            <a:pPr algn="just"/>
            <a:endParaRPr lang="en-US" sz="16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Conclusion</a:t>
            </a:r>
          </a:p>
          <a:p>
            <a:pPr algn="just"/>
            <a:r>
              <a:rPr lang="en-GB" sz="1600" dirty="0">
                <a:latin typeface="Times New Roman" panose="02020603050405020304" pitchFamily="18" charset="0"/>
                <a:cs typeface="Times New Roman" panose="02020603050405020304" pitchFamily="18" charset="0"/>
              </a:rPr>
              <a:t>To conclude, time tracking tool helps to automate the work cycle, get rid of time-consuming manual tasks and make the simple tasks procedures easier and more visible for the users. The key to deriving the most benefit from its performance is to properly coordinate the operation. Its objective is to provide a general image of the usage on the computer. Collecting and reviewing employee activity data regularly will help shed surprising light on certain deep-seated problems or reveal negative patterns or challenges in the workflow and eventually show that what areas the organisation/ employer need improvement.</a:t>
            </a: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GB" sz="28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481" name="Rectangle 480">
            <a:extLst>
              <a:ext uri="{FF2B5EF4-FFF2-40B4-BE49-F238E27FC236}">
                <a16:creationId xmlns:a16="http://schemas.microsoft.com/office/drawing/2014/main" id="{87D16CC8-3F1E-4257-9E4D-AD62CB956C3F}"/>
              </a:ext>
            </a:extLst>
          </p:cNvPr>
          <p:cNvSpPr/>
          <p:nvPr/>
        </p:nvSpPr>
        <p:spPr>
          <a:xfrm>
            <a:off x="846058" y="14162166"/>
            <a:ext cx="3931657" cy="523220"/>
          </a:xfrm>
          <a:prstGeom prst="rect">
            <a:avLst/>
          </a:prstGeom>
        </p:spPr>
        <p:txBody>
          <a:bodyPr wrap="square">
            <a:spAutoFit/>
          </a:bodyPr>
          <a:lstStyle/>
          <a:p>
            <a:r>
              <a:rPr lang="en-IN" sz="1400" dirty="0"/>
              <a:t>Fig.1. A wireframe showing the skeletal framework of the project </a:t>
            </a:r>
          </a:p>
        </p:txBody>
      </p:sp>
      <p:sp>
        <p:nvSpPr>
          <p:cNvPr id="482" name="Rectangle 481">
            <a:extLst>
              <a:ext uri="{FF2B5EF4-FFF2-40B4-BE49-F238E27FC236}">
                <a16:creationId xmlns:a16="http://schemas.microsoft.com/office/drawing/2014/main" id="{7943CF12-5424-4B97-B4F0-BCDC0BD53351}"/>
              </a:ext>
            </a:extLst>
          </p:cNvPr>
          <p:cNvSpPr/>
          <p:nvPr/>
        </p:nvSpPr>
        <p:spPr>
          <a:xfrm>
            <a:off x="846058" y="18173414"/>
            <a:ext cx="3931657" cy="307777"/>
          </a:xfrm>
          <a:prstGeom prst="rect">
            <a:avLst/>
          </a:prstGeom>
        </p:spPr>
        <p:txBody>
          <a:bodyPr wrap="square">
            <a:spAutoFit/>
          </a:bodyPr>
          <a:lstStyle/>
          <a:p>
            <a:r>
              <a:rPr lang="en-IN" sz="1400" dirty="0"/>
              <a:t>Fig.2. The Login page which allows the user to login</a:t>
            </a:r>
          </a:p>
        </p:txBody>
      </p:sp>
      <p:sp>
        <p:nvSpPr>
          <p:cNvPr id="483" name="Rectangle 482">
            <a:extLst>
              <a:ext uri="{FF2B5EF4-FFF2-40B4-BE49-F238E27FC236}">
                <a16:creationId xmlns:a16="http://schemas.microsoft.com/office/drawing/2014/main" id="{13E67454-2785-4E42-BFBA-D47C6345AED0}"/>
              </a:ext>
            </a:extLst>
          </p:cNvPr>
          <p:cNvSpPr/>
          <p:nvPr/>
        </p:nvSpPr>
        <p:spPr>
          <a:xfrm>
            <a:off x="16500077" y="18318157"/>
            <a:ext cx="3931657" cy="523220"/>
          </a:xfrm>
          <a:prstGeom prst="rect">
            <a:avLst/>
          </a:prstGeom>
        </p:spPr>
        <p:txBody>
          <a:bodyPr wrap="square">
            <a:spAutoFit/>
          </a:bodyPr>
          <a:lstStyle/>
          <a:p>
            <a:r>
              <a:rPr lang="en-IN" sz="1400" dirty="0"/>
              <a:t>Fig.6. The update task page which lets the user to update the name of the task or project</a:t>
            </a:r>
          </a:p>
        </p:txBody>
      </p:sp>
      <p:sp>
        <p:nvSpPr>
          <p:cNvPr id="107" name="Rectangle 106">
            <a:extLst>
              <a:ext uri="{FF2B5EF4-FFF2-40B4-BE49-F238E27FC236}">
                <a16:creationId xmlns:a16="http://schemas.microsoft.com/office/drawing/2014/main" id="{94391973-FD0D-4F7B-8693-83D77DE2FC79}"/>
              </a:ext>
            </a:extLst>
          </p:cNvPr>
          <p:cNvSpPr/>
          <p:nvPr/>
        </p:nvSpPr>
        <p:spPr>
          <a:xfrm>
            <a:off x="5038764" y="2778223"/>
            <a:ext cx="11468322" cy="677108"/>
          </a:xfrm>
          <a:prstGeom prst="rect">
            <a:avLst/>
          </a:prstGeom>
        </p:spPr>
        <p:txBody>
          <a:bodyPr wrap="square">
            <a:spAutoFit/>
          </a:bodyPr>
          <a:lstStyle/>
          <a:p>
            <a:pPr algn="ctr"/>
            <a:r>
              <a:rPr lang="en-US" sz="1900" b="1" dirty="0">
                <a:solidFill>
                  <a:schemeClr val="bg1">
                    <a:lumMod val="50000"/>
                  </a:schemeClr>
                </a:solidFill>
                <a:latin typeface="Times New Roman" panose="02020603050405020304" pitchFamily="18" charset="0"/>
                <a:cs typeface="Times New Roman" panose="02020603050405020304" pitchFamily="18" charset="0"/>
              </a:rPr>
              <a:t>Time is money</a:t>
            </a:r>
          </a:p>
          <a:p>
            <a:pPr algn="ctr"/>
            <a:r>
              <a:rPr lang="en-IN" sz="1900" b="1" dirty="0">
                <a:solidFill>
                  <a:schemeClr val="bg1">
                    <a:lumMod val="50000"/>
                  </a:schemeClr>
                </a:solidFill>
                <a:latin typeface="Times New Roman" panose="02020603050405020304" pitchFamily="18" charset="0"/>
                <a:cs typeface="Times New Roman" panose="02020603050405020304" pitchFamily="18" charset="0"/>
              </a:rPr>
              <a:t>- (Benjamin Franklin)</a:t>
            </a:r>
            <a:endParaRPr lang="en-GB" sz="1900" b="1" baseline="300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90" name="TextBox 89">
            <a:extLst>
              <a:ext uri="{FF2B5EF4-FFF2-40B4-BE49-F238E27FC236}">
                <a16:creationId xmlns:a16="http://schemas.microsoft.com/office/drawing/2014/main" id="{8E78F89B-6808-4A32-AA25-8647783B805A}"/>
              </a:ext>
            </a:extLst>
          </p:cNvPr>
          <p:cNvSpPr txBox="1"/>
          <p:nvPr/>
        </p:nvSpPr>
        <p:spPr>
          <a:xfrm>
            <a:off x="13251277" y="28499568"/>
            <a:ext cx="3481462" cy="1384995"/>
          </a:xfrm>
          <a:prstGeom prst="rect">
            <a:avLst/>
          </a:prstGeom>
          <a:noFill/>
        </p:spPr>
        <p:txBody>
          <a:bodyPr wrap="square" rtlCol="0">
            <a:spAutoFit/>
          </a:bodyPr>
          <a:lstStyle/>
          <a:p>
            <a:r>
              <a:rPr lang="en-IN" sz="1400" dirty="0">
                <a:solidFill>
                  <a:schemeClr val="tx1">
                    <a:lumMod val="95000"/>
                    <a:lumOff val="5000"/>
                  </a:schemeClr>
                </a:solidFill>
                <a:latin typeface="Times New Roman" panose="02020603050405020304" pitchFamily="18" charset="0"/>
                <a:cs typeface="Times New Roman" panose="02020603050405020304" pitchFamily="18" charset="0"/>
              </a:rPr>
              <a:t>HARISH VARMA VATCHAVAI</a:t>
            </a:r>
          </a:p>
          <a:p>
            <a:r>
              <a:rPr lang="en-IN" sz="1400" dirty="0">
                <a:solidFill>
                  <a:schemeClr val="tx1">
                    <a:lumMod val="95000"/>
                    <a:lumOff val="5000"/>
                  </a:schemeClr>
                </a:solidFill>
                <a:latin typeface="Times New Roman" panose="02020603050405020304" pitchFamily="18" charset="0"/>
                <a:cs typeface="Times New Roman" panose="02020603050405020304" pitchFamily="18" charset="0"/>
              </a:rPr>
              <a:t>MSc COMPUTING</a:t>
            </a:r>
          </a:p>
          <a:p>
            <a:endParaRPr lang="en-IN" sz="1400" dirty="0">
              <a:solidFill>
                <a:schemeClr val="tx1">
                  <a:lumMod val="95000"/>
                  <a:lumOff val="5000"/>
                </a:schemeClr>
              </a:solidFill>
              <a:latin typeface="Times New Roman" panose="02020603050405020304" pitchFamily="18" charset="0"/>
              <a:cs typeface="Times New Roman" panose="02020603050405020304" pitchFamily="18" charset="0"/>
            </a:endParaRPr>
          </a:p>
          <a:p>
            <a:endParaRPr lang="en-IN" sz="1400" dirty="0">
              <a:solidFill>
                <a:schemeClr val="tx1">
                  <a:lumMod val="95000"/>
                  <a:lumOff val="5000"/>
                </a:schemeClr>
              </a:solidFill>
              <a:latin typeface="Times New Roman" panose="02020603050405020304" pitchFamily="18" charset="0"/>
              <a:cs typeface="Times New Roman" panose="02020603050405020304" pitchFamily="18" charset="0"/>
            </a:endParaRPr>
          </a:p>
          <a:p>
            <a:r>
              <a:rPr lang="en-IN" sz="1400" dirty="0">
                <a:solidFill>
                  <a:schemeClr val="tx1">
                    <a:lumMod val="95000"/>
                    <a:lumOff val="5000"/>
                  </a:schemeClr>
                </a:solidFill>
                <a:latin typeface="Times New Roman" panose="02020603050405020304" pitchFamily="18" charset="0"/>
                <a:cs typeface="Times New Roman" panose="02020603050405020304" pitchFamily="18" charset="0"/>
              </a:rPr>
              <a:t>School of Physical Sciences and Computing</a:t>
            </a:r>
          </a:p>
          <a:p>
            <a:r>
              <a:rPr lang="en-IN" sz="1400" dirty="0">
                <a:solidFill>
                  <a:schemeClr val="tx1">
                    <a:lumMod val="95000"/>
                    <a:lumOff val="5000"/>
                  </a:schemeClr>
                </a:solidFill>
                <a:latin typeface="Times New Roman" panose="02020603050405020304" pitchFamily="18" charset="0"/>
                <a:cs typeface="Times New Roman" panose="02020603050405020304" pitchFamily="18" charset="0"/>
              </a:rPr>
              <a:t>University of Central Lancashire</a:t>
            </a:r>
          </a:p>
        </p:txBody>
      </p:sp>
      <p:sp>
        <p:nvSpPr>
          <p:cNvPr id="91" name="TextBox 90">
            <a:extLst>
              <a:ext uri="{FF2B5EF4-FFF2-40B4-BE49-F238E27FC236}">
                <a16:creationId xmlns:a16="http://schemas.microsoft.com/office/drawing/2014/main" id="{F5BF2EED-49F8-4CD5-A270-48320A4357B4}"/>
              </a:ext>
            </a:extLst>
          </p:cNvPr>
          <p:cNvSpPr txBox="1"/>
          <p:nvPr/>
        </p:nvSpPr>
        <p:spPr>
          <a:xfrm rot="16200000">
            <a:off x="1330214" y="28962421"/>
            <a:ext cx="1585680" cy="405627"/>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References</a:t>
            </a:r>
          </a:p>
        </p:txBody>
      </p:sp>
      <p:pic>
        <p:nvPicPr>
          <p:cNvPr id="10" name="Picture 9">
            <a:extLst>
              <a:ext uri="{FF2B5EF4-FFF2-40B4-BE49-F238E27FC236}">
                <a16:creationId xmlns:a16="http://schemas.microsoft.com/office/drawing/2014/main" id="{698A050D-64AD-4898-A802-82C49C72039A}"/>
              </a:ext>
            </a:extLst>
          </p:cNvPr>
          <p:cNvPicPr>
            <a:picLocks noChangeAspect="1"/>
          </p:cNvPicPr>
          <p:nvPr/>
        </p:nvPicPr>
        <p:blipFill>
          <a:blip r:embed="rId447">
            <a:extLst>
              <a:ext uri="{28A0092B-C50C-407E-A947-70E740481C1C}">
                <a14:useLocalDpi xmlns:a14="http://schemas.microsoft.com/office/drawing/2010/main" val="0"/>
              </a:ext>
            </a:extLst>
          </a:blip>
          <a:stretch>
            <a:fillRect/>
          </a:stretch>
        </p:blipFill>
        <p:spPr>
          <a:xfrm>
            <a:off x="7828179" y="3939305"/>
            <a:ext cx="5788315" cy="5710006"/>
          </a:xfrm>
          <a:prstGeom prst="rect">
            <a:avLst/>
          </a:prstGeom>
        </p:spPr>
      </p:pic>
      <p:sp>
        <p:nvSpPr>
          <p:cNvPr id="2" name="Rectangle 1">
            <a:extLst>
              <a:ext uri="{FF2B5EF4-FFF2-40B4-BE49-F238E27FC236}">
                <a16:creationId xmlns:a16="http://schemas.microsoft.com/office/drawing/2014/main" id="{28F3F781-B3CD-4B0A-9187-6C9245888E9E}"/>
              </a:ext>
            </a:extLst>
          </p:cNvPr>
          <p:cNvSpPr/>
          <p:nvPr/>
        </p:nvSpPr>
        <p:spPr>
          <a:xfrm>
            <a:off x="918473" y="3939304"/>
            <a:ext cx="815077" cy="624543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6FD85219-1BFB-48B6-A447-42EFCA408917}"/>
              </a:ext>
            </a:extLst>
          </p:cNvPr>
          <p:cNvSpPr txBox="1"/>
          <p:nvPr/>
        </p:nvSpPr>
        <p:spPr>
          <a:xfrm>
            <a:off x="2144073" y="4038600"/>
            <a:ext cx="4853183" cy="5826210"/>
          </a:xfrm>
          <a:prstGeom prst="rect">
            <a:avLst/>
          </a:prstGeom>
          <a:noFill/>
        </p:spPr>
        <p:txBody>
          <a:bodyPr wrap="square" rtlCol="0">
            <a:spAutoFit/>
          </a:bodyPr>
          <a:lstStyle/>
          <a:p>
            <a:pPr algn="just">
              <a:lnSpc>
                <a:spcPct val="90000"/>
              </a:lnSpc>
            </a:pPr>
            <a:r>
              <a:rPr lang="en-GB" dirty="0">
                <a:solidFill>
                  <a:srgbClr val="404040"/>
                </a:solidFill>
              </a:rPr>
              <a:t>Q) Who benefits? </a:t>
            </a:r>
          </a:p>
          <a:p>
            <a:pPr algn="just">
              <a:lnSpc>
                <a:spcPct val="90000"/>
              </a:lnSpc>
            </a:pPr>
            <a:r>
              <a:rPr lang="en-GB" dirty="0">
                <a:solidFill>
                  <a:schemeClr val="accent3">
                    <a:lumMod val="75000"/>
                  </a:schemeClr>
                </a:solidFill>
              </a:rPr>
              <a:t>Employer, management, administration.</a:t>
            </a:r>
          </a:p>
          <a:p>
            <a:pPr algn="just">
              <a:lnSpc>
                <a:spcPct val="90000"/>
              </a:lnSpc>
            </a:pPr>
            <a:endParaRPr lang="en-GB" dirty="0">
              <a:solidFill>
                <a:schemeClr val="accent3">
                  <a:lumMod val="75000"/>
                </a:schemeClr>
              </a:solidFill>
            </a:endParaRPr>
          </a:p>
          <a:p>
            <a:pPr algn="just">
              <a:lnSpc>
                <a:spcPct val="90000"/>
              </a:lnSpc>
            </a:pPr>
            <a:r>
              <a:rPr lang="en-GB" dirty="0">
                <a:solidFill>
                  <a:srgbClr val="404040"/>
                </a:solidFill>
              </a:rPr>
              <a:t>Q) Who puts in the effort?</a:t>
            </a:r>
          </a:p>
          <a:p>
            <a:pPr algn="just">
              <a:lnSpc>
                <a:spcPct val="90000"/>
              </a:lnSpc>
            </a:pPr>
            <a:r>
              <a:rPr lang="en-GB" dirty="0">
                <a:solidFill>
                  <a:schemeClr val="accent3">
                    <a:lumMod val="75000"/>
                  </a:schemeClr>
                </a:solidFill>
              </a:rPr>
              <a:t>Developer </a:t>
            </a:r>
          </a:p>
          <a:p>
            <a:pPr algn="just">
              <a:lnSpc>
                <a:spcPct val="90000"/>
              </a:lnSpc>
            </a:pPr>
            <a:endParaRPr lang="en-GB" dirty="0">
              <a:solidFill>
                <a:schemeClr val="accent3">
                  <a:lumMod val="75000"/>
                </a:schemeClr>
              </a:solidFill>
            </a:endParaRPr>
          </a:p>
          <a:p>
            <a:pPr algn="just">
              <a:lnSpc>
                <a:spcPct val="90000"/>
              </a:lnSpc>
            </a:pPr>
            <a:r>
              <a:rPr lang="en-GB" dirty="0">
                <a:solidFill>
                  <a:srgbClr val="404040"/>
                </a:solidFill>
              </a:rPr>
              <a:t>Q) How the software may change work? </a:t>
            </a:r>
          </a:p>
          <a:p>
            <a:pPr algn="just">
              <a:lnSpc>
                <a:spcPct val="90000"/>
              </a:lnSpc>
            </a:pPr>
            <a:r>
              <a:rPr lang="en-GB" dirty="0">
                <a:solidFill>
                  <a:schemeClr val="accent3">
                    <a:lumMod val="75000"/>
                  </a:schemeClr>
                </a:solidFill>
              </a:rPr>
              <a:t>It automatically records time spent on specific activity like academics, research etc. keeping this point in mind the employers will limit their intervals and wastage of working time which will eventually increase the productivity.</a:t>
            </a:r>
          </a:p>
          <a:p>
            <a:pPr algn="just">
              <a:lnSpc>
                <a:spcPct val="90000"/>
              </a:lnSpc>
            </a:pPr>
            <a:endParaRPr lang="en-GB" dirty="0">
              <a:solidFill>
                <a:schemeClr val="accent3">
                  <a:lumMod val="75000"/>
                </a:schemeClr>
              </a:solidFill>
            </a:endParaRPr>
          </a:p>
          <a:p>
            <a:pPr algn="just">
              <a:lnSpc>
                <a:spcPct val="90000"/>
              </a:lnSpc>
            </a:pPr>
            <a:r>
              <a:rPr lang="en-GB" dirty="0">
                <a:solidFill>
                  <a:srgbClr val="404040"/>
                </a:solidFill>
              </a:rPr>
              <a:t>Q) Who are the clients? </a:t>
            </a:r>
          </a:p>
          <a:p>
            <a:pPr algn="just">
              <a:lnSpc>
                <a:spcPct val="90000"/>
              </a:lnSpc>
            </a:pPr>
            <a:r>
              <a:rPr lang="en-GB" dirty="0">
                <a:solidFill>
                  <a:schemeClr val="accent3">
                    <a:lumMod val="75000"/>
                  </a:schemeClr>
                </a:solidFill>
              </a:rPr>
              <a:t>Universities and colleges</a:t>
            </a:r>
          </a:p>
          <a:p>
            <a:pPr algn="just">
              <a:lnSpc>
                <a:spcPct val="90000"/>
              </a:lnSpc>
            </a:pPr>
            <a:endParaRPr lang="en-GB" dirty="0">
              <a:solidFill>
                <a:schemeClr val="accent3">
                  <a:lumMod val="75000"/>
                </a:schemeClr>
              </a:solidFill>
            </a:endParaRPr>
          </a:p>
          <a:p>
            <a:pPr algn="just">
              <a:lnSpc>
                <a:spcPct val="90000"/>
              </a:lnSpc>
            </a:pPr>
            <a:r>
              <a:rPr lang="en-GB" dirty="0">
                <a:solidFill>
                  <a:srgbClr val="404040"/>
                </a:solidFill>
              </a:rPr>
              <a:t>Q) Who are the Users? </a:t>
            </a:r>
          </a:p>
          <a:p>
            <a:pPr algn="just">
              <a:lnSpc>
                <a:spcPct val="90000"/>
              </a:lnSpc>
            </a:pPr>
            <a:r>
              <a:rPr lang="en-GB" dirty="0">
                <a:solidFill>
                  <a:schemeClr val="accent3">
                    <a:lumMod val="75000"/>
                  </a:schemeClr>
                </a:solidFill>
              </a:rPr>
              <a:t>Employees, workers, Staff.</a:t>
            </a:r>
          </a:p>
          <a:p>
            <a:pPr algn="just">
              <a:lnSpc>
                <a:spcPct val="90000"/>
              </a:lnSpc>
            </a:pPr>
            <a:endParaRPr lang="en-GB" dirty="0">
              <a:solidFill>
                <a:schemeClr val="accent3">
                  <a:lumMod val="75000"/>
                </a:schemeClr>
              </a:solidFill>
            </a:endParaRPr>
          </a:p>
          <a:p>
            <a:pPr algn="just">
              <a:lnSpc>
                <a:spcPct val="90000"/>
              </a:lnSpc>
            </a:pPr>
            <a:r>
              <a:rPr lang="en-GB" dirty="0">
                <a:solidFill>
                  <a:srgbClr val="404040"/>
                </a:solidFill>
              </a:rPr>
              <a:t>Q) Who others are affected directly or indirectly by the system? </a:t>
            </a:r>
          </a:p>
          <a:p>
            <a:pPr algn="just">
              <a:lnSpc>
                <a:spcPct val="90000"/>
              </a:lnSpc>
            </a:pPr>
            <a:r>
              <a:rPr lang="en-GB" dirty="0">
                <a:solidFill>
                  <a:schemeClr val="accent3">
                    <a:lumMod val="75000"/>
                  </a:schemeClr>
                </a:solidFill>
              </a:rPr>
              <a:t>Competitors, Staff – they</a:t>
            </a:r>
            <a:r>
              <a:rPr lang="en-GB" dirty="0"/>
              <a:t> </a:t>
            </a:r>
            <a:r>
              <a:rPr lang="en-GB" dirty="0">
                <a:solidFill>
                  <a:schemeClr val="accent3">
                    <a:lumMod val="75000"/>
                  </a:schemeClr>
                </a:solidFill>
              </a:rPr>
              <a:t>might feel micro-managed and monitored when using this system.</a:t>
            </a:r>
          </a:p>
        </p:txBody>
      </p:sp>
      <p:sp>
        <p:nvSpPr>
          <p:cNvPr id="4" name="TextBox 3">
            <a:extLst>
              <a:ext uri="{FF2B5EF4-FFF2-40B4-BE49-F238E27FC236}">
                <a16:creationId xmlns:a16="http://schemas.microsoft.com/office/drawing/2014/main" id="{19ED0F8D-3CCE-4196-B060-911FF23F19F3}"/>
              </a:ext>
            </a:extLst>
          </p:cNvPr>
          <p:cNvSpPr txBox="1"/>
          <p:nvPr/>
        </p:nvSpPr>
        <p:spPr>
          <a:xfrm rot="16200000">
            <a:off x="-91965" y="6773984"/>
            <a:ext cx="2883430" cy="523220"/>
          </a:xfrm>
          <a:prstGeom prst="rect">
            <a:avLst/>
          </a:prstGeom>
          <a:noFill/>
        </p:spPr>
        <p:txBody>
          <a:bodyPr wrap="square" rtlCol="0">
            <a:spAutoFit/>
          </a:bodyPr>
          <a:lstStyle/>
          <a:p>
            <a:r>
              <a:rPr lang="en-GB" sz="2800" dirty="0">
                <a:latin typeface="Times New Roman" panose="02020603050405020304" pitchFamily="18" charset="0"/>
                <a:cs typeface="Times New Roman" panose="02020603050405020304" pitchFamily="18" charset="0"/>
              </a:rPr>
              <a:t>DESIGN BRIEF</a:t>
            </a:r>
          </a:p>
        </p:txBody>
      </p:sp>
      <p:sp>
        <p:nvSpPr>
          <p:cNvPr id="38" name="Rectangle 37">
            <a:extLst>
              <a:ext uri="{FF2B5EF4-FFF2-40B4-BE49-F238E27FC236}">
                <a16:creationId xmlns:a16="http://schemas.microsoft.com/office/drawing/2014/main" id="{38DF1F54-9CB0-45B2-8833-FD77BE573542}"/>
              </a:ext>
            </a:extLst>
          </p:cNvPr>
          <p:cNvSpPr/>
          <p:nvPr/>
        </p:nvSpPr>
        <p:spPr>
          <a:xfrm>
            <a:off x="19570016" y="3886454"/>
            <a:ext cx="815077" cy="629828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B1F4871F-8C2B-4CDB-A5A4-59190233D077}"/>
              </a:ext>
            </a:extLst>
          </p:cNvPr>
          <p:cNvSpPr txBox="1"/>
          <p:nvPr/>
        </p:nvSpPr>
        <p:spPr>
          <a:xfrm rot="5400000">
            <a:off x="16902074" y="6916630"/>
            <a:ext cx="6141316" cy="523220"/>
          </a:xfrm>
          <a:prstGeom prst="rect">
            <a:avLst/>
          </a:prstGeom>
          <a:noFill/>
        </p:spPr>
        <p:txBody>
          <a:bodyPr wrap="square" rtlCol="0">
            <a:spAutoFit/>
          </a:bodyPr>
          <a:lstStyle/>
          <a:p>
            <a:r>
              <a:rPr lang="en-GB" sz="2800" dirty="0">
                <a:latin typeface="Times New Roman" panose="02020603050405020304" pitchFamily="18" charset="0"/>
                <a:cs typeface="Times New Roman" panose="02020603050405020304" pitchFamily="18" charset="0"/>
              </a:rPr>
              <a:t>STAKEHOLDERS   |  USER STORIES </a:t>
            </a:r>
          </a:p>
        </p:txBody>
      </p:sp>
      <p:sp>
        <p:nvSpPr>
          <p:cNvPr id="5" name="TextBox 4">
            <a:extLst>
              <a:ext uri="{FF2B5EF4-FFF2-40B4-BE49-F238E27FC236}">
                <a16:creationId xmlns:a16="http://schemas.microsoft.com/office/drawing/2014/main" id="{74CE7C7F-4610-4765-B20F-2CAC5A21FC0B}"/>
              </a:ext>
            </a:extLst>
          </p:cNvPr>
          <p:cNvSpPr txBox="1"/>
          <p:nvPr/>
        </p:nvSpPr>
        <p:spPr>
          <a:xfrm>
            <a:off x="14382750" y="3939304"/>
            <a:ext cx="4853183" cy="6601807"/>
          </a:xfrm>
          <a:prstGeom prst="rect">
            <a:avLst/>
          </a:prstGeom>
          <a:noFill/>
        </p:spPr>
        <p:txBody>
          <a:bodyPr wrap="square" rtlCol="0">
            <a:spAutoFit/>
          </a:bodyPr>
          <a:lstStyle/>
          <a:p>
            <a:pPr marL="285750" indent="-285750" algn="just">
              <a:buFont typeface="Arial" panose="020B0604020202020204" pitchFamily="34" charset="0"/>
              <a:buChar char="•"/>
            </a:pPr>
            <a:r>
              <a:rPr lang="en-GB" dirty="0">
                <a:solidFill>
                  <a:srgbClr val="404040"/>
                </a:solidFill>
                <a:latin typeface="Times New Roman" panose="02020603050405020304" pitchFamily="18" charset="0"/>
                <a:cs typeface="Times New Roman" panose="02020603050405020304" pitchFamily="18" charset="0"/>
              </a:rPr>
              <a:t>Primary stakeholders – </a:t>
            </a:r>
            <a:r>
              <a:rPr lang="en-GB" dirty="0">
                <a:solidFill>
                  <a:schemeClr val="accent3">
                    <a:lumMod val="75000"/>
                  </a:schemeClr>
                </a:solidFill>
                <a:latin typeface="Times New Roman" panose="02020603050405020304" pitchFamily="18" charset="0"/>
                <a:cs typeface="Times New Roman" panose="02020603050405020304" pitchFamily="18" charset="0"/>
              </a:rPr>
              <a:t>Ex: teaching staff.</a:t>
            </a:r>
          </a:p>
          <a:p>
            <a:pPr marL="285750" indent="-285750" algn="just">
              <a:buFont typeface="Arial" panose="020B0604020202020204" pitchFamily="34" charset="0"/>
              <a:buChar char="•"/>
            </a:pPr>
            <a:r>
              <a:rPr lang="en-GB" dirty="0">
                <a:solidFill>
                  <a:srgbClr val="404040"/>
                </a:solidFill>
                <a:latin typeface="Times New Roman" panose="02020603050405020304" pitchFamily="18" charset="0"/>
                <a:cs typeface="Times New Roman" panose="02020603050405020304" pitchFamily="18" charset="0"/>
              </a:rPr>
              <a:t>Secondary stakeholders </a:t>
            </a:r>
            <a:r>
              <a:rPr lang="en-GB" dirty="0">
                <a:solidFill>
                  <a:schemeClr val="accent3">
                    <a:lumMod val="75000"/>
                  </a:schemeClr>
                </a:solidFill>
                <a:latin typeface="Times New Roman" panose="02020603050405020304" pitchFamily="18" charset="0"/>
                <a:cs typeface="Times New Roman" panose="02020603050405020304" pitchFamily="18" charset="0"/>
              </a:rPr>
              <a:t>–Ex: management, employer, administration.</a:t>
            </a:r>
          </a:p>
          <a:p>
            <a:pPr marL="285750" indent="-285750" algn="just">
              <a:buFont typeface="Arial" panose="020B0604020202020204" pitchFamily="34" charset="0"/>
              <a:buChar char="•"/>
            </a:pPr>
            <a:r>
              <a:rPr lang="en-GB" dirty="0">
                <a:solidFill>
                  <a:srgbClr val="404040"/>
                </a:solidFill>
                <a:latin typeface="Times New Roman" panose="02020603050405020304" pitchFamily="18" charset="0"/>
                <a:cs typeface="Times New Roman" panose="02020603050405020304" pitchFamily="18" charset="0"/>
              </a:rPr>
              <a:t>Tertiary stakeholders - </a:t>
            </a:r>
            <a:r>
              <a:rPr lang="en-GB" dirty="0">
                <a:solidFill>
                  <a:schemeClr val="accent3">
                    <a:lumMod val="75000"/>
                  </a:schemeClr>
                </a:solidFill>
                <a:latin typeface="Times New Roman" panose="02020603050405020304" pitchFamily="18" charset="0"/>
                <a:cs typeface="Times New Roman" panose="02020603050405020304" pitchFamily="18" charset="0"/>
              </a:rPr>
              <a:t>Ex: University, Authority, Organisation, Competitors.</a:t>
            </a:r>
          </a:p>
          <a:p>
            <a:pPr marL="285750" indent="-285750" algn="just">
              <a:buFont typeface="Arial" panose="020B0604020202020204" pitchFamily="34" charset="0"/>
              <a:buChar char="•"/>
            </a:pPr>
            <a:r>
              <a:rPr lang="en-GB" dirty="0">
                <a:solidFill>
                  <a:srgbClr val="404040"/>
                </a:solidFill>
                <a:latin typeface="Times New Roman" panose="02020603050405020304" pitchFamily="18" charset="0"/>
                <a:cs typeface="Times New Roman" panose="02020603050405020304" pitchFamily="18" charset="0"/>
              </a:rPr>
              <a:t>Facilitating Stakeholders - </a:t>
            </a:r>
            <a:r>
              <a:rPr lang="en-GB" dirty="0">
                <a:solidFill>
                  <a:schemeClr val="accent3">
                    <a:lumMod val="75000"/>
                  </a:schemeClr>
                </a:solidFill>
                <a:latin typeface="Times New Roman" panose="02020603050405020304" pitchFamily="18" charset="0"/>
                <a:cs typeface="Times New Roman" panose="02020603050405020304" pitchFamily="18" charset="0"/>
              </a:rPr>
              <a:t>Ex: Developer(Me)</a:t>
            </a:r>
          </a:p>
          <a:p>
            <a:pPr marL="285750" indent="-285750" algn="just">
              <a:buFont typeface="Arial" panose="020B0604020202020204" pitchFamily="34" charset="0"/>
              <a:buChar char="•"/>
            </a:pPr>
            <a:endParaRPr lang="en-GB" dirty="0">
              <a:solidFill>
                <a:schemeClr val="accent3">
                  <a:lumMod val="75000"/>
                </a:schemeClr>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GB" dirty="0">
              <a:solidFill>
                <a:schemeClr val="accent3">
                  <a:lumMod val="75000"/>
                </a:schemeClr>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GB" dirty="0">
              <a:solidFill>
                <a:schemeClr val="accent3">
                  <a:lumMod val="75000"/>
                </a:schemeClr>
              </a:solidFill>
              <a:latin typeface="Times New Roman" panose="02020603050405020304" pitchFamily="18" charset="0"/>
              <a:cs typeface="Times New Roman" panose="02020603050405020304" pitchFamily="18" charset="0"/>
            </a:endParaRPr>
          </a:p>
          <a:p>
            <a:pPr marL="285750" indent="-285750" algn="just">
              <a:lnSpc>
                <a:spcPct val="90000"/>
              </a:lnSpc>
              <a:buFont typeface="Arial" panose="020B0604020202020204" pitchFamily="34" charset="0"/>
              <a:buChar char="•"/>
            </a:pPr>
            <a:r>
              <a:rPr lang="en-GB" dirty="0">
                <a:solidFill>
                  <a:srgbClr val="404040"/>
                </a:solidFill>
                <a:latin typeface="Times New Roman" panose="02020603050405020304" pitchFamily="18" charset="0"/>
                <a:cs typeface="Times New Roman" panose="02020603050405020304" pitchFamily="18" charset="0"/>
              </a:rPr>
              <a:t>As the system user I want to keep track of my activities so that I can manage my time effectively.</a:t>
            </a:r>
          </a:p>
          <a:p>
            <a:pPr marL="285750" indent="-285750" algn="just">
              <a:lnSpc>
                <a:spcPct val="90000"/>
              </a:lnSpc>
              <a:buFont typeface="Arial" panose="020B0604020202020204" pitchFamily="34" charset="0"/>
              <a:buChar char="•"/>
            </a:pPr>
            <a:r>
              <a:rPr lang="en-GB" dirty="0">
                <a:solidFill>
                  <a:srgbClr val="404040"/>
                </a:solidFill>
                <a:latin typeface="Times New Roman" panose="02020603050405020304" pitchFamily="18" charset="0"/>
                <a:cs typeface="Times New Roman" panose="02020603050405020304" pitchFamily="18" charset="0"/>
              </a:rPr>
              <a:t>As a system user I want to know where I have spent a lot of time on so that I can improve time management.</a:t>
            </a:r>
          </a:p>
          <a:p>
            <a:pPr marL="285750" indent="-285750" algn="just">
              <a:lnSpc>
                <a:spcPct val="90000"/>
              </a:lnSpc>
              <a:buFont typeface="Arial" panose="020B0604020202020204" pitchFamily="34" charset="0"/>
              <a:buChar char="•"/>
            </a:pPr>
            <a:r>
              <a:rPr lang="en-GB" dirty="0">
                <a:solidFill>
                  <a:srgbClr val="404040"/>
                </a:solidFill>
                <a:latin typeface="Times New Roman" panose="02020603050405020304" pitchFamily="18" charset="0"/>
                <a:cs typeface="Times New Roman" panose="02020603050405020304" pitchFamily="18" charset="0"/>
              </a:rPr>
              <a:t>As an organization we want to keep track of the employees/ staff activity, to know how effective they are working.</a:t>
            </a:r>
          </a:p>
          <a:p>
            <a:pPr marL="285750" indent="-285750" algn="just">
              <a:lnSpc>
                <a:spcPct val="90000"/>
              </a:lnSpc>
              <a:buFont typeface="Arial" panose="020B0604020202020204" pitchFamily="34" charset="0"/>
              <a:buChar char="•"/>
            </a:pPr>
            <a:r>
              <a:rPr lang="en-GB" dirty="0">
                <a:solidFill>
                  <a:srgbClr val="404040"/>
                </a:solidFill>
                <a:latin typeface="Times New Roman" panose="02020603050405020304" pitchFamily="18" charset="0"/>
                <a:cs typeface="Times New Roman" panose="02020603050405020304" pitchFamily="18" charset="0"/>
              </a:rPr>
              <a:t>As an organization, we want to notice the amount of time the staff was present/active, so that we can pay accordingly.</a:t>
            </a:r>
          </a:p>
          <a:p>
            <a:pPr marL="285750" indent="-285750" algn="just">
              <a:lnSpc>
                <a:spcPct val="90000"/>
              </a:lnSpc>
              <a:buFont typeface="Arial" panose="020B0604020202020204" pitchFamily="34" charset="0"/>
              <a:buChar char="•"/>
            </a:pPr>
            <a:r>
              <a:rPr lang="en-GB" dirty="0">
                <a:solidFill>
                  <a:srgbClr val="404040"/>
                </a:solidFill>
                <a:latin typeface="Times New Roman" panose="02020603050405020304" pitchFamily="18" charset="0"/>
                <a:cs typeface="Times New Roman" panose="02020603050405020304" pitchFamily="18" charset="0"/>
              </a:rPr>
              <a:t>As a developer, I want to produce a better software, so that it will be benefited for everyone.</a:t>
            </a:r>
          </a:p>
          <a:p>
            <a:endParaRPr lang="en-GB" dirty="0">
              <a:solidFill>
                <a:schemeClr val="accent3">
                  <a:lumMod val="75000"/>
                </a:schemeClr>
              </a:solidFill>
            </a:endParaRPr>
          </a:p>
        </p:txBody>
      </p:sp>
      <p:pic>
        <p:nvPicPr>
          <p:cNvPr id="7" name="Picture 6" descr="A screenshot of a computer&#10;&#10;Description automatically generated">
            <a:extLst>
              <a:ext uri="{FF2B5EF4-FFF2-40B4-BE49-F238E27FC236}">
                <a16:creationId xmlns:a16="http://schemas.microsoft.com/office/drawing/2014/main" id="{20985E82-A844-4E73-9038-759F0ED80084}"/>
              </a:ext>
            </a:extLst>
          </p:cNvPr>
          <p:cNvPicPr>
            <a:picLocks noChangeAspect="1"/>
          </p:cNvPicPr>
          <p:nvPr/>
        </p:nvPicPr>
        <p:blipFill rotWithShape="1">
          <a:blip r:embed="rId448">
            <a:extLst>
              <a:ext uri="{28A0092B-C50C-407E-A947-70E740481C1C}">
                <a14:useLocalDpi xmlns:a14="http://schemas.microsoft.com/office/drawing/2010/main" val="0"/>
              </a:ext>
            </a:extLst>
          </a:blip>
          <a:srcRect l="20471" t="11832" r="20803" b="5530"/>
          <a:stretch/>
        </p:blipFill>
        <p:spPr>
          <a:xfrm>
            <a:off x="881303" y="15067264"/>
            <a:ext cx="3860158" cy="3055494"/>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35847B94-71D4-4097-B5DD-499B74880DFF}"/>
              </a:ext>
            </a:extLst>
          </p:cNvPr>
          <p:cNvPicPr>
            <a:picLocks noChangeAspect="1"/>
          </p:cNvPicPr>
          <p:nvPr/>
        </p:nvPicPr>
        <p:blipFill rotWithShape="1">
          <a:blip r:embed="rId449">
            <a:extLst>
              <a:ext uri="{28A0092B-C50C-407E-A947-70E740481C1C}">
                <a14:useLocalDpi xmlns:a14="http://schemas.microsoft.com/office/drawing/2010/main" val="0"/>
              </a:ext>
            </a:extLst>
          </a:blip>
          <a:srcRect l="20109" t="11663" r="21905" b="5318"/>
          <a:stretch/>
        </p:blipFill>
        <p:spPr>
          <a:xfrm>
            <a:off x="881302" y="19117397"/>
            <a:ext cx="3860159" cy="3108788"/>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09C6DBB6-CFBF-4D5E-B690-E1A74889B707}"/>
              </a:ext>
            </a:extLst>
          </p:cNvPr>
          <p:cNvPicPr>
            <a:picLocks noChangeAspect="1"/>
          </p:cNvPicPr>
          <p:nvPr/>
        </p:nvPicPr>
        <p:blipFill rotWithShape="1">
          <a:blip r:embed="rId450">
            <a:extLst>
              <a:ext uri="{28A0092B-C50C-407E-A947-70E740481C1C}">
                <a14:useLocalDpi xmlns:a14="http://schemas.microsoft.com/office/drawing/2010/main" val="0"/>
              </a:ext>
            </a:extLst>
          </a:blip>
          <a:srcRect l="21116" t="11840" r="22026" b="5317"/>
          <a:stretch/>
        </p:blipFill>
        <p:spPr>
          <a:xfrm>
            <a:off x="16595716" y="15062615"/>
            <a:ext cx="3863731" cy="3166630"/>
          </a:xfrm>
          <a:prstGeom prst="rect">
            <a:avLst/>
          </a:prstGeom>
        </p:spPr>
      </p:pic>
      <p:pic>
        <p:nvPicPr>
          <p:cNvPr id="20" name="Picture 19" descr="A screenshot of a cell phone&#10;&#10;Description automatically generated">
            <a:extLst>
              <a:ext uri="{FF2B5EF4-FFF2-40B4-BE49-F238E27FC236}">
                <a16:creationId xmlns:a16="http://schemas.microsoft.com/office/drawing/2014/main" id="{E31B6E7B-028F-4EE3-8BC5-26A21B7B8CC7}"/>
              </a:ext>
            </a:extLst>
          </p:cNvPr>
          <p:cNvPicPr>
            <a:picLocks noChangeAspect="1"/>
          </p:cNvPicPr>
          <p:nvPr/>
        </p:nvPicPr>
        <p:blipFill rotWithShape="1">
          <a:blip r:embed="rId451">
            <a:extLst>
              <a:ext uri="{28A0092B-C50C-407E-A947-70E740481C1C}">
                <a14:useLocalDpi xmlns:a14="http://schemas.microsoft.com/office/drawing/2010/main" val="0"/>
              </a:ext>
            </a:extLst>
          </a:blip>
          <a:srcRect t="11561" r="25092" b="5117"/>
          <a:stretch/>
        </p:blipFill>
        <p:spPr>
          <a:xfrm>
            <a:off x="16527791" y="23205760"/>
            <a:ext cx="3979110" cy="3003789"/>
          </a:xfrm>
          <a:prstGeom prst="rect">
            <a:avLst/>
          </a:prstGeom>
        </p:spPr>
      </p:pic>
      <p:pic>
        <p:nvPicPr>
          <p:cNvPr id="22" name="Picture 21" descr="A screenshot of a computer&#10;&#10;Description automatically generated">
            <a:extLst>
              <a:ext uri="{FF2B5EF4-FFF2-40B4-BE49-F238E27FC236}">
                <a16:creationId xmlns:a16="http://schemas.microsoft.com/office/drawing/2014/main" id="{EC479034-D862-4822-A072-3423AEB49038}"/>
              </a:ext>
            </a:extLst>
          </p:cNvPr>
          <p:cNvPicPr>
            <a:picLocks noChangeAspect="1"/>
          </p:cNvPicPr>
          <p:nvPr/>
        </p:nvPicPr>
        <p:blipFill rotWithShape="1">
          <a:blip r:embed="rId452">
            <a:extLst>
              <a:ext uri="{28A0092B-C50C-407E-A947-70E740481C1C}">
                <a14:useLocalDpi xmlns:a14="http://schemas.microsoft.com/office/drawing/2010/main" val="0"/>
              </a:ext>
            </a:extLst>
          </a:blip>
          <a:srcRect t="12254" b="5099"/>
          <a:stretch/>
        </p:blipFill>
        <p:spPr>
          <a:xfrm>
            <a:off x="16527791" y="19201028"/>
            <a:ext cx="3979110" cy="3003789"/>
          </a:xfrm>
          <a:prstGeom prst="rect">
            <a:avLst/>
          </a:prstGeom>
        </p:spPr>
      </p:pic>
      <p:pic>
        <p:nvPicPr>
          <p:cNvPr id="1026" name="Picture 2" descr="A picture containing the wireframes for the project. It is a skeletal framework on how the software appears like.">
            <a:extLst>
              <a:ext uri="{FF2B5EF4-FFF2-40B4-BE49-F238E27FC236}">
                <a16:creationId xmlns:a16="http://schemas.microsoft.com/office/drawing/2014/main" id="{65A4D365-8991-49F2-AD74-321E5D35FA5E}"/>
              </a:ext>
            </a:extLst>
          </p:cNvPr>
          <p:cNvPicPr>
            <a:picLocks noChangeAspect="1" noChangeArrowheads="1"/>
          </p:cNvPicPr>
          <p:nvPr/>
        </p:nvPicPr>
        <p:blipFill>
          <a:blip r:embed="rId453">
            <a:extLst>
              <a:ext uri="{BEBA8EAE-BF5A-486C-A8C5-ECC9F3942E4B}">
                <a14:imgProps xmlns:a14="http://schemas.microsoft.com/office/drawing/2010/main">
                  <a14:imgLayer r:embed="rId45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917556" y="11287577"/>
            <a:ext cx="3799674" cy="2818601"/>
          </a:xfrm>
          <a:prstGeom prst="rect">
            <a:avLst/>
          </a:prstGeom>
          <a:noFill/>
          <a:extLst>
            <a:ext uri="{909E8E84-426E-40DD-AFC4-6F175D3DCCD1}">
              <a14:hiddenFill xmlns:a14="http://schemas.microsoft.com/office/drawing/2010/main">
                <a:solidFill>
                  <a:srgbClr val="FFFFFF"/>
                </a:solidFill>
              </a14:hiddenFill>
            </a:ext>
          </a:extLst>
        </p:spPr>
      </p:pic>
      <p:sp>
        <p:nvSpPr>
          <p:cNvPr id="61" name="Rectangle 60">
            <a:extLst>
              <a:ext uri="{FF2B5EF4-FFF2-40B4-BE49-F238E27FC236}">
                <a16:creationId xmlns:a16="http://schemas.microsoft.com/office/drawing/2014/main" id="{09C17ADE-CEE3-438C-B92B-90799A12D22C}"/>
              </a:ext>
            </a:extLst>
          </p:cNvPr>
          <p:cNvSpPr/>
          <p:nvPr/>
        </p:nvSpPr>
        <p:spPr>
          <a:xfrm>
            <a:off x="917555" y="27210880"/>
            <a:ext cx="3931656" cy="523220"/>
          </a:xfrm>
          <a:prstGeom prst="rect">
            <a:avLst/>
          </a:prstGeom>
        </p:spPr>
        <p:txBody>
          <a:bodyPr wrap="square">
            <a:spAutoFit/>
          </a:bodyPr>
          <a:lstStyle/>
          <a:p>
            <a:r>
              <a:rPr lang="en-IN" sz="1400" dirty="0"/>
              <a:t>Fig.4. The timer page where the user can perform the task.</a:t>
            </a:r>
          </a:p>
        </p:txBody>
      </p:sp>
      <p:sp>
        <p:nvSpPr>
          <p:cNvPr id="64" name="Rectangle 63">
            <a:extLst>
              <a:ext uri="{FF2B5EF4-FFF2-40B4-BE49-F238E27FC236}">
                <a16:creationId xmlns:a16="http://schemas.microsoft.com/office/drawing/2014/main" id="{6852A4AA-9993-4003-A077-A7E8DD790B5D}"/>
              </a:ext>
            </a:extLst>
          </p:cNvPr>
          <p:cNvSpPr/>
          <p:nvPr/>
        </p:nvSpPr>
        <p:spPr>
          <a:xfrm>
            <a:off x="16507084" y="26483441"/>
            <a:ext cx="3895213" cy="523220"/>
          </a:xfrm>
          <a:prstGeom prst="rect">
            <a:avLst/>
          </a:prstGeom>
        </p:spPr>
        <p:txBody>
          <a:bodyPr wrap="square">
            <a:spAutoFit/>
          </a:bodyPr>
          <a:lstStyle/>
          <a:p>
            <a:r>
              <a:rPr lang="en-IN" sz="1400" dirty="0"/>
              <a:t>Fig.8. A pie chart showing the overview of the tasks completed.</a:t>
            </a:r>
          </a:p>
        </p:txBody>
      </p:sp>
    </p:spTree>
    <p:extLst>
      <p:ext uri="{BB962C8B-B14F-4D97-AF65-F5344CB8AC3E}">
        <p14:creationId xmlns:p14="http://schemas.microsoft.com/office/powerpoint/2010/main" val="304754265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40B983768B6D0438C549C5D022699A7" ma:contentTypeVersion="10" ma:contentTypeDescription="Create a new document." ma:contentTypeScope="" ma:versionID="b25c465416deaba156b0e47ae186ec2c">
  <xsd:schema xmlns:xsd="http://www.w3.org/2001/XMLSchema" xmlns:xs="http://www.w3.org/2001/XMLSchema" xmlns:p="http://schemas.microsoft.com/office/2006/metadata/properties" xmlns:ns3="b29c917d-64c7-4475-9721-dd50cd0f604f" targetNamespace="http://schemas.microsoft.com/office/2006/metadata/properties" ma:root="true" ma:fieldsID="69137393505f5c582a1b9f34afe6af2a" ns3:_="">
    <xsd:import namespace="b29c917d-64c7-4475-9721-dd50cd0f604f"/>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Location" minOccurs="0"/>
                <xsd:element ref="ns3:MediaServiceDateTaken" minOccurs="0"/>
                <xsd:element ref="ns3:MediaServiceAutoKeyPoints" minOccurs="0"/>
                <xsd:element ref="ns3:MediaServiceKeyPoint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29c917d-64c7-4475-9721-dd50cd0f604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Location" ma:index="11" nillable="true" ma:displayName="Location" ma:internalName="MediaServiceLocation" ma:readOnly="true">
      <xsd:simpleType>
        <xsd:restriction base="dms:Text"/>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FB8408E-40EC-45ED-AA6C-E483535838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29c917d-64c7-4475-9721-dd50cd0f604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5687B7A-0490-45E9-9F9D-476C9638D5E4}">
  <ds:schemaRefs>
    <ds:schemaRef ds:uri="http://schemas.microsoft.com/office/infopath/2007/PartnerControls"/>
    <ds:schemaRef ds:uri="http://purl.org/dc/elements/1.1/"/>
    <ds:schemaRef ds:uri="b29c917d-64c7-4475-9721-dd50cd0f604f"/>
    <ds:schemaRef ds:uri="http://purl.org/dc/dcmitype/"/>
    <ds:schemaRef ds:uri="http://schemas.microsoft.com/office/2006/documentManagement/types"/>
    <ds:schemaRef ds:uri="http://www.w3.org/XML/1998/namespace"/>
    <ds:schemaRef ds:uri="http://schemas.microsoft.com/office/2006/metadata/properties"/>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DCD8B20D-806D-42C3-9780-B2103A609D2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5283</TotalTime>
  <Words>1941</Words>
  <Application>Microsoft Office PowerPoint</Application>
  <PresentationFormat>Custom</PresentationFormat>
  <Paragraphs>77</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Times New Roman</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krishnaveni punyala</dc:creator>
  <cp:lastModifiedBy>Harish Varma</cp:lastModifiedBy>
  <cp:revision>207</cp:revision>
  <dcterms:created xsi:type="dcterms:W3CDTF">2020-05-19T17:47:19Z</dcterms:created>
  <dcterms:modified xsi:type="dcterms:W3CDTF">2020-06-12T14:22:51Z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0x010100A40B983768B6D0438C549C5D022699A7</vt:lpwstr>
  </property>
</Properties>
</file>